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Lst>
  <p:sldSz cy="13716000" cx="24384000"/>
  <p:notesSz cx="6858000" cy="9144000"/>
  <p:embeddedFontLst>
    <p:embeddedFont>
      <p:font typeface="Helvetica Neue"/>
      <p:regular r:id="rId11"/>
      <p:bold r:id="rId12"/>
      <p:italic r:id="rId13"/>
      <p:boldItalic r:id="rId14"/>
    </p:embeddedFont>
    <p:embeddedFont>
      <p:font typeface="Gill Sans"/>
      <p:regular r:id="rId15"/>
      <p:bold r:id="rId1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17" roundtripDataSignature="AMtx7mgJAcCH6cO0SBmryNajACKC+iAgm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1" Type="http://schemas.openxmlformats.org/officeDocument/2006/relationships/font" Target="fonts/HelveticaNeue-regular.fntdata"/><Relationship Id="rId10" Type="http://schemas.openxmlformats.org/officeDocument/2006/relationships/slide" Target="slides/slide6.xml"/><Relationship Id="rId13" Type="http://schemas.openxmlformats.org/officeDocument/2006/relationships/font" Target="fonts/HelveticaNeue-italic.fntdata"/><Relationship Id="rId12" Type="http://schemas.openxmlformats.org/officeDocument/2006/relationships/font" Target="fonts/HelveticaNeue-bold.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font" Target="fonts/GillSans-regular.fntdata"/><Relationship Id="rId14" Type="http://schemas.openxmlformats.org/officeDocument/2006/relationships/font" Target="fonts/HelveticaNeue-boldItalic.fntdata"/><Relationship Id="rId17" Type="http://customschemas.google.com/relationships/presentationmetadata" Target="metadata"/><Relationship Id="rId16" Type="http://schemas.openxmlformats.org/officeDocument/2006/relationships/font" Target="fonts/GillSans-bold.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 name="Google Shape;4;n"/>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17999"/>
              </a:lnSpc>
              <a:spcBef>
                <a:spcPts val="0"/>
              </a:spcBef>
              <a:spcAft>
                <a:spcPts val="0"/>
              </a:spcAft>
              <a:buClr>
                <a:srgbClr val="000000"/>
              </a:buClr>
              <a:buSzPts val="1400"/>
              <a:buFont typeface="Arial"/>
              <a:buNone/>
              <a:defRPr b="0" i="0" sz="2200" u="none" cap="none" strike="noStrike">
                <a:solidFill>
                  <a:srgbClr val="000000"/>
                </a:solidFill>
                <a:latin typeface="Helvetica Neue"/>
                <a:ea typeface="Helvetica Neue"/>
                <a:cs typeface="Helvetica Neue"/>
                <a:sym typeface="Helvetica Neue"/>
              </a:defRPr>
            </a:lvl1pPr>
            <a:lvl2pPr indent="-228600" lvl="1" marL="914400" marR="0" rtl="0" algn="l">
              <a:lnSpc>
                <a:spcPct val="117999"/>
              </a:lnSpc>
              <a:spcBef>
                <a:spcPts val="0"/>
              </a:spcBef>
              <a:spcAft>
                <a:spcPts val="0"/>
              </a:spcAft>
              <a:buClr>
                <a:srgbClr val="000000"/>
              </a:buClr>
              <a:buSzPts val="1400"/>
              <a:buFont typeface="Arial"/>
              <a:buNone/>
              <a:defRPr b="0" i="0" sz="2200" u="none" cap="none" strike="noStrike">
                <a:solidFill>
                  <a:srgbClr val="000000"/>
                </a:solidFill>
                <a:latin typeface="Helvetica Neue"/>
                <a:ea typeface="Helvetica Neue"/>
                <a:cs typeface="Helvetica Neue"/>
                <a:sym typeface="Helvetica Neue"/>
              </a:defRPr>
            </a:lvl2pPr>
            <a:lvl3pPr indent="-228600" lvl="2" marL="1371600" marR="0" rtl="0" algn="l">
              <a:lnSpc>
                <a:spcPct val="117999"/>
              </a:lnSpc>
              <a:spcBef>
                <a:spcPts val="0"/>
              </a:spcBef>
              <a:spcAft>
                <a:spcPts val="0"/>
              </a:spcAft>
              <a:buClr>
                <a:srgbClr val="000000"/>
              </a:buClr>
              <a:buSzPts val="1400"/>
              <a:buFont typeface="Arial"/>
              <a:buNone/>
              <a:defRPr b="0" i="0" sz="2200" u="none" cap="none" strike="noStrike">
                <a:solidFill>
                  <a:srgbClr val="000000"/>
                </a:solidFill>
                <a:latin typeface="Helvetica Neue"/>
                <a:ea typeface="Helvetica Neue"/>
                <a:cs typeface="Helvetica Neue"/>
                <a:sym typeface="Helvetica Neue"/>
              </a:defRPr>
            </a:lvl3pPr>
            <a:lvl4pPr indent="-228600" lvl="3" marL="1828800" marR="0" rtl="0" algn="l">
              <a:lnSpc>
                <a:spcPct val="117999"/>
              </a:lnSpc>
              <a:spcBef>
                <a:spcPts val="0"/>
              </a:spcBef>
              <a:spcAft>
                <a:spcPts val="0"/>
              </a:spcAft>
              <a:buClr>
                <a:srgbClr val="000000"/>
              </a:buClr>
              <a:buSzPts val="1400"/>
              <a:buFont typeface="Arial"/>
              <a:buNone/>
              <a:defRPr b="0" i="0" sz="2200" u="none" cap="none" strike="noStrike">
                <a:solidFill>
                  <a:srgbClr val="000000"/>
                </a:solidFill>
                <a:latin typeface="Helvetica Neue"/>
                <a:ea typeface="Helvetica Neue"/>
                <a:cs typeface="Helvetica Neue"/>
                <a:sym typeface="Helvetica Neue"/>
              </a:defRPr>
            </a:lvl4pPr>
            <a:lvl5pPr indent="-228600" lvl="4" marL="2286000" marR="0" rtl="0" algn="l">
              <a:lnSpc>
                <a:spcPct val="117999"/>
              </a:lnSpc>
              <a:spcBef>
                <a:spcPts val="0"/>
              </a:spcBef>
              <a:spcAft>
                <a:spcPts val="0"/>
              </a:spcAft>
              <a:buClr>
                <a:srgbClr val="000000"/>
              </a:buClr>
              <a:buSzPts val="1400"/>
              <a:buFont typeface="Arial"/>
              <a:buNone/>
              <a:defRPr b="0" i="0" sz="2200" u="none" cap="none" strike="noStrike">
                <a:solidFill>
                  <a:srgbClr val="000000"/>
                </a:solidFill>
                <a:latin typeface="Helvetica Neue"/>
                <a:ea typeface="Helvetica Neue"/>
                <a:cs typeface="Helvetica Neue"/>
                <a:sym typeface="Helvetica Neue"/>
              </a:defRPr>
            </a:lvl5pPr>
            <a:lvl6pPr indent="-228600" lvl="5" marL="2743200" marR="0" rtl="0" algn="l">
              <a:lnSpc>
                <a:spcPct val="117999"/>
              </a:lnSpc>
              <a:spcBef>
                <a:spcPts val="0"/>
              </a:spcBef>
              <a:spcAft>
                <a:spcPts val="0"/>
              </a:spcAft>
              <a:buClr>
                <a:srgbClr val="000000"/>
              </a:buClr>
              <a:buSzPts val="1400"/>
              <a:buFont typeface="Arial"/>
              <a:buNone/>
              <a:defRPr b="0" i="0" sz="2200" u="none" cap="none" strike="noStrike">
                <a:solidFill>
                  <a:srgbClr val="000000"/>
                </a:solidFill>
                <a:latin typeface="Helvetica Neue"/>
                <a:ea typeface="Helvetica Neue"/>
                <a:cs typeface="Helvetica Neue"/>
                <a:sym typeface="Helvetica Neue"/>
              </a:defRPr>
            </a:lvl6pPr>
            <a:lvl7pPr indent="-228600" lvl="6" marL="3200400" marR="0" rtl="0" algn="l">
              <a:lnSpc>
                <a:spcPct val="117999"/>
              </a:lnSpc>
              <a:spcBef>
                <a:spcPts val="0"/>
              </a:spcBef>
              <a:spcAft>
                <a:spcPts val="0"/>
              </a:spcAft>
              <a:buClr>
                <a:srgbClr val="000000"/>
              </a:buClr>
              <a:buSzPts val="1400"/>
              <a:buFont typeface="Arial"/>
              <a:buNone/>
              <a:defRPr b="0" i="0" sz="2200" u="none" cap="none" strike="noStrike">
                <a:solidFill>
                  <a:srgbClr val="000000"/>
                </a:solidFill>
                <a:latin typeface="Helvetica Neue"/>
                <a:ea typeface="Helvetica Neue"/>
                <a:cs typeface="Helvetica Neue"/>
                <a:sym typeface="Helvetica Neue"/>
              </a:defRPr>
            </a:lvl7pPr>
            <a:lvl8pPr indent="-228600" lvl="7" marL="3657600" marR="0" rtl="0" algn="l">
              <a:lnSpc>
                <a:spcPct val="117999"/>
              </a:lnSpc>
              <a:spcBef>
                <a:spcPts val="0"/>
              </a:spcBef>
              <a:spcAft>
                <a:spcPts val="0"/>
              </a:spcAft>
              <a:buClr>
                <a:srgbClr val="000000"/>
              </a:buClr>
              <a:buSzPts val="1400"/>
              <a:buFont typeface="Arial"/>
              <a:buNone/>
              <a:defRPr b="0" i="0" sz="2200" u="none" cap="none" strike="noStrike">
                <a:solidFill>
                  <a:srgbClr val="000000"/>
                </a:solidFill>
                <a:latin typeface="Helvetica Neue"/>
                <a:ea typeface="Helvetica Neue"/>
                <a:cs typeface="Helvetica Neue"/>
                <a:sym typeface="Helvetica Neue"/>
              </a:defRPr>
            </a:lvl8pPr>
            <a:lvl9pPr indent="-228600" lvl="8" marL="4114800" marR="0" rtl="0" algn="l">
              <a:lnSpc>
                <a:spcPct val="117999"/>
              </a:lnSpc>
              <a:spcBef>
                <a:spcPts val="0"/>
              </a:spcBef>
              <a:spcAft>
                <a:spcPts val="0"/>
              </a:spcAft>
              <a:buClr>
                <a:srgbClr val="000000"/>
              </a:buClr>
              <a:buSzPts val="1400"/>
              <a:buFont typeface="Arial"/>
              <a:buNone/>
              <a:defRPr b="0" i="0" sz="2200" u="none" cap="none" strike="noStrike">
                <a:solidFill>
                  <a:srgbClr val="000000"/>
                </a:solidFill>
                <a:latin typeface="Helvetica Neue"/>
                <a:ea typeface="Helvetica Neue"/>
                <a:cs typeface="Helvetica Neue"/>
                <a:sym typeface="Helvetica Neue"/>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p6: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SzPts val="1400"/>
              <a:buNone/>
            </a:pPr>
            <a:r>
              <a:t/>
            </a:r>
            <a:endParaRPr/>
          </a:p>
        </p:txBody>
      </p:sp>
      <p:sp>
        <p:nvSpPr>
          <p:cNvPr id="74" name="Google Shape;74;p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2: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SzPts val="1400"/>
              <a:buNone/>
            </a:pPr>
            <a:r>
              <a:t/>
            </a:r>
            <a:endParaRPr/>
          </a:p>
        </p:txBody>
      </p:sp>
      <p:sp>
        <p:nvSpPr>
          <p:cNvPr id="82" name="Google Shape;82;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p3: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SzPts val="1400"/>
              <a:buNone/>
            </a:pPr>
            <a:r>
              <a:t/>
            </a:r>
            <a:endParaRPr/>
          </a:p>
        </p:txBody>
      </p:sp>
      <p:sp>
        <p:nvSpPr>
          <p:cNvPr id="91" name="Google Shape;91;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g24511cb6031_0_0: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SzPts val="1400"/>
              <a:buNone/>
            </a:pPr>
            <a:r>
              <a:t/>
            </a:r>
            <a:endParaRPr/>
          </a:p>
        </p:txBody>
      </p:sp>
      <p:sp>
        <p:nvSpPr>
          <p:cNvPr id="99" name="Google Shape;99;g24511cb6031_0_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g2048dcf51cc_0_7: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SzPts val="1400"/>
              <a:buNone/>
            </a:pPr>
            <a:r>
              <a:t/>
            </a:r>
            <a:endParaRPr/>
          </a:p>
        </p:txBody>
      </p:sp>
      <p:sp>
        <p:nvSpPr>
          <p:cNvPr id="108" name="Google Shape;108;g2048dcf51cc_0_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p8: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SzPts val="1400"/>
              <a:buNone/>
            </a:pPr>
            <a:r>
              <a:t/>
            </a:r>
            <a:endParaRPr/>
          </a:p>
        </p:txBody>
      </p:sp>
      <p:sp>
        <p:nvSpPr>
          <p:cNvPr id="115" name="Google Shape;115;p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 en opsomming" type="tx">
  <p:cSld name="TITLE_AND_BODY">
    <p:spTree>
      <p:nvGrpSpPr>
        <p:cNvPr id="9" name="Shape 9"/>
        <p:cNvGrpSpPr/>
        <p:nvPr/>
      </p:nvGrpSpPr>
      <p:grpSpPr>
        <a:xfrm>
          <a:off x="0" y="0"/>
          <a:ext cx="0" cy="0"/>
          <a:chOff x="0" y="0"/>
          <a:chExt cx="0" cy="0"/>
        </a:xfrm>
      </p:grpSpPr>
      <p:sp>
        <p:nvSpPr>
          <p:cNvPr id="10" name="Google Shape;10;p14"/>
          <p:cNvSpPr txBox="1"/>
          <p:nvPr>
            <p:ph type="title"/>
          </p:nvPr>
        </p:nvSpPr>
        <p:spPr>
          <a:xfrm>
            <a:off x="1206500" y="1079500"/>
            <a:ext cx="21971000" cy="1433163"/>
          </a:xfrm>
          <a:prstGeom prst="rect">
            <a:avLst/>
          </a:prstGeom>
          <a:noFill/>
          <a:ln>
            <a:noFill/>
          </a:ln>
        </p:spPr>
        <p:txBody>
          <a:bodyPr anchorCtr="0" anchor="t" bIns="50800" lIns="50800" spcFirstLastPara="1" rIns="50800" wrap="square" tIns="50800">
            <a:normAutofit/>
          </a:bodyPr>
          <a:lstStyle>
            <a:lvl1pPr lvl="0" algn="l">
              <a:lnSpc>
                <a:spcPct val="80000"/>
              </a:lnSpc>
              <a:spcBef>
                <a:spcPts val="0"/>
              </a:spcBef>
              <a:spcAft>
                <a:spcPts val="0"/>
              </a:spcAft>
              <a:buClr>
                <a:srgbClr val="000000"/>
              </a:buClr>
              <a:buSzPts val="1800"/>
              <a:buNone/>
              <a:defRPr/>
            </a:lvl1pPr>
            <a:lvl2pPr lvl="1" algn="l">
              <a:lnSpc>
                <a:spcPct val="80000"/>
              </a:lnSpc>
              <a:spcBef>
                <a:spcPts val="0"/>
              </a:spcBef>
              <a:spcAft>
                <a:spcPts val="0"/>
              </a:spcAft>
              <a:buClr>
                <a:srgbClr val="000000"/>
              </a:buClr>
              <a:buSzPts val="1800"/>
              <a:buNone/>
              <a:defRPr/>
            </a:lvl2pPr>
            <a:lvl3pPr lvl="2" algn="l">
              <a:lnSpc>
                <a:spcPct val="80000"/>
              </a:lnSpc>
              <a:spcBef>
                <a:spcPts val="0"/>
              </a:spcBef>
              <a:spcAft>
                <a:spcPts val="0"/>
              </a:spcAft>
              <a:buClr>
                <a:srgbClr val="000000"/>
              </a:buClr>
              <a:buSzPts val="1800"/>
              <a:buNone/>
              <a:defRPr/>
            </a:lvl3pPr>
            <a:lvl4pPr lvl="3" algn="l">
              <a:lnSpc>
                <a:spcPct val="80000"/>
              </a:lnSpc>
              <a:spcBef>
                <a:spcPts val="0"/>
              </a:spcBef>
              <a:spcAft>
                <a:spcPts val="0"/>
              </a:spcAft>
              <a:buClr>
                <a:srgbClr val="000000"/>
              </a:buClr>
              <a:buSzPts val="1800"/>
              <a:buNone/>
              <a:defRPr/>
            </a:lvl4pPr>
            <a:lvl5pPr lvl="4" algn="l">
              <a:lnSpc>
                <a:spcPct val="80000"/>
              </a:lnSpc>
              <a:spcBef>
                <a:spcPts val="0"/>
              </a:spcBef>
              <a:spcAft>
                <a:spcPts val="0"/>
              </a:spcAft>
              <a:buClr>
                <a:srgbClr val="000000"/>
              </a:buClr>
              <a:buSzPts val="1800"/>
              <a:buNone/>
              <a:defRPr/>
            </a:lvl5pPr>
            <a:lvl6pPr lvl="5" algn="l">
              <a:lnSpc>
                <a:spcPct val="80000"/>
              </a:lnSpc>
              <a:spcBef>
                <a:spcPts val="0"/>
              </a:spcBef>
              <a:spcAft>
                <a:spcPts val="0"/>
              </a:spcAft>
              <a:buClr>
                <a:srgbClr val="000000"/>
              </a:buClr>
              <a:buSzPts val="1800"/>
              <a:buNone/>
              <a:defRPr/>
            </a:lvl6pPr>
            <a:lvl7pPr lvl="6" algn="l">
              <a:lnSpc>
                <a:spcPct val="80000"/>
              </a:lnSpc>
              <a:spcBef>
                <a:spcPts val="0"/>
              </a:spcBef>
              <a:spcAft>
                <a:spcPts val="0"/>
              </a:spcAft>
              <a:buClr>
                <a:srgbClr val="000000"/>
              </a:buClr>
              <a:buSzPts val="1800"/>
              <a:buNone/>
              <a:defRPr/>
            </a:lvl7pPr>
            <a:lvl8pPr lvl="7" algn="l">
              <a:lnSpc>
                <a:spcPct val="80000"/>
              </a:lnSpc>
              <a:spcBef>
                <a:spcPts val="0"/>
              </a:spcBef>
              <a:spcAft>
                <a:spcPts val="0"/>
              </a:spcAft>
              <a:buClr>
                <a:srgbClr val="000000"/>
              </a:buClr>
              <a:buSzPts val="1800"/>
              <a:buNone/>
              <a:defRPr/>
            </a:lvl8pPr>
            <a:lvl9pPr lvl="8" algn="l">
              <a:lnSpc>
                <a:spcPct val="80000"/>
              </a:lnSpc>
              <a:spcBef>
                <a:spcPts val="0"/>
              </a:spcBef>
              <a:spcAft>
                <a:spcPts val="0"/>
              </a:spcAft>
              <a:buClr>
                <a:srgbClr val="000000"/>
              </a:buClr>
              <a:buSzPts val="1800"/>
              <a:buNone/>
              <a:defRPr/>
            </a:lvl9pPr>
          </a:lstStyle>
          <a:p/>
        </p:txBody>
      </p:sp>
      <p:sp>
        <p:nvSpPr>
          <p:cNvPr id="11" name="Google Shape;11;p14"/>
          <p:cNvSpPr txBox="1"/>
          <p:nvPr>
            <p:ph idx="1" type="body"/>
          </p:nvPr>
        </p:nvSpPr>
        <p:spPr>
          <a:xfrm>
            <a:off x="1206500" y="2372962"/>
            <a:ext cx="21971000" cy="934780"/>
          </a:xfrm>
          <a:prstGeom prst="rect">
            <a:avLst/>
          </a:prstGeom>
          <a:noFill/>
          <a:ln>
            <a:noFill/>
          </a:ln>
        </p:spPr>
        <p:txBody>
          <a:bodyPr anchorCtr="0" anchor="t" bIns="45700" lIns="45700" spcFirstLastPara="1" rIns="45700" wrap="square" tIns="45700">
            <a:normAutofit/>
          </a:bodyPr>
          <a:lstStyle>
            <a:lvl1pPr indent="-228600" lvl="0" marL="457200" algn="l">
              <a:lnSpc>
                <a:spcPct val="100000"/>
              </a:lnSpc>
              <a:spcBef>
                <a:spcPts val="0"/>
              </a:spcBef>
              <a:spcAft>
                <a:spcPts val="0"/>
              </a:spcAft>
              <a:buClr>
                <a:srgbClr val="000000"/>
              </a:buClr>
              <a:buSzPts val="5500"/>
              <a:buFont typeface="Helvetica Neue"/>
              <a:buNone/>
              <a:defRPr b="1" sz="5500"/>
            </a:lvl1pPr>
            <a:lvl2pPr indent="-369189" lvl="1" marL="914400" algn="l">
              <a:lnSpc>
                <a:spcPct val="90000"/>
              </a:lnSpc>
              <a:spcBef>
                <a:spcPts val="4500"/>
              </a:spcBef>
              <a:spcAft>
                <a:spcPts val="0"/>
              </a:spcAft>
              <a:buClr>
                <a:srgbClr val="000000"/>
              </a:buClr>
              <a:buSzPts val="2214"/>
              <a:buChar char="•"/>
              <a:defRPr/>
            </a:lvl2pPr>
            <a:lvl3pPr indent="-369189" lvl="2" marL="1371600" algn="l">
              <a:lnSpc>
                <a:spcPct val="90000"/>
              </a:lnSpc>
              <a:spcBef>
                <a:spcPts val="4500"/>
              </a:spcBef>
              <a:spcAft>
                <a:spcPts val="0"/>
              </a:spcAft>
              <a:buClr>
                <a:srgbClr val="000000"/>
              </a:buClr>
              <a:buSzPts val="2214"/>
              <a:buChar char="•"/>
              <a:defRPr/>
            </a:lvl3pPr>
            <a:lvl4pPr indent="-369189" lvl="3" marL="1828800" algn="l">
              <a:lnSpc>
                <a:spcPct val="90000"/>
              </a:lnSpc>
              <a:spcBef>
                <a:spcPts val="4500"/>
              </a:spcBef>
              <a:spcAft>
                <a:spcPts val="0"/>
              </a:spcAft>
              <a:buClr>
                <a:srgbClr val="000000"/>
              </a:buClr>
              <a:buSzPts val="2214"/>
              <a:buChar char="•"/>
              <a:defRPr/>
            </a:lvl4pPr>
            <a:lvl5pPr indent="-369189" lvl="4" marL="2286000" algn="l">
              <a:lnSpc>
                <a:spcPct val="90000"/>
              </a:lnSpc>
              <a:spcBef>
                <a:spcPts val="4500"/>
              </a:spcBef>
              <a:spcAft>
                <a:spcPts val="0"/>
              </a:spcAft>
              <a:buClr>
                <a:srgbClr val="000000"/>
              </a:buClr>
              <a:buSzPts val="2214"/>
              <a:buChar char="•"/>
              <a:defRPr/>
            </a:lvl5pPr>
            <a:lvl6pPr indent="-369189" lvl="5" marL="2743200" algn="l">
              <a:lnSpc>
                <a:spcPct val="90000"/>
              </a:lnSpc>
              <a:spcBef>
                <a:spcPts val="4500"/>
              </a:spcBef>
              <a:spcAft>
                <a:spcPts val="0"/>
              </a:spcAft>
              <a:buClr>
                <a:srgbClr val="000000"/>
              </a:buClr>
              <a:buSzPts val="2214"/>
              <a:buChar char="•"/>
              <a:defRPr/>
            </a:lvl6pPr>
            <a:lvl7pPr indent="-369189" lvl="6" marL="3200400" algn="l">
              <a:lnSpc>
                <a:spcPct val="90000"/>
              </a:lnSpc>
              <a:spcBef>
                <a:spcPts val="4500"/>
              </a:spcBef>
              <a:spcAft>
                <a:spcPts val="0"/>
              </a:spcAft>
              <a:buClr>
                <a:srgbClr val="000000"/>
              </a:buClr>
              <a:buSzPts val="2214"/>
              <a:buChar char="•"/>
              <a:defRPr/>
            </a:lvl7pPr>
            <a:lvl8pPr indent="-369189" lvl="7" marL="3657600" algn="l">
              <a:lnSpc>
                <a:spcPct val="90000"/>
              </a:lnSpc>
              <a:spcBef>
                <a:spcPts val="4500"/>
              </a:spcBef>
              <a:spcAft>
                <a:spcPts val="0"/>
              </a:spcAft>
              <a:buClr>
                <a:srgbClr val="000000"/>
              </a:buClr>
              <a:buSzPts val="2214"/>
              <a:buChar char="•"/>
              <a:defRPr/>
            </a:lvl8pPr>
            <a:lvl9pPr indent="-369189" lvl="8" marL="4114800" algn="l">
              <a:lnSpc>
                <a:spcPct val="90000"/>
              </a:lnSpc>
              <a:spcBef>
                <a:spcPts val="4500"/>
              </a:spcBef>
              <a:spcAft>
                <a:spcPts val="0"/>
              </a:spcAft>
              <a:buClr>
                <a:srgbClr val="000000"/>
              </a:buClr>
              <a:buSzPts val="2214"/>
              <a:buChar char="•"/>
              <a:defRPr/>
            </a:lvl9pPr>
          </a:lstStyle>
          <a:p/>
        </p:txBody>
      </p:sp>
      <p:sp>
        <p:nvSpPr>
          <p:cNvPr id="12" name="Google Shape;12;p14"/>
          <p:cNvSpPr txBox="1"/>
          <p:nvPr>
            <p:ph idx="2" type="body"/>
          </p:nvPr>
        </p:nvSpPr>
        <p:spPr>
          <a:xfrm>
            <a:off x="1206500" y="4248504"/>
            <a:ext cx="21971000" cy="8256012"/>
          </a:xfrm>
          <a:prstGeom prst="rect">
            <a:avLst/>
          </a:prstGeom>
          <a:noFill/>
          <a:ln>
            <a:noFill/>
          </a:ln>
        </p:spPr>
        <p:txBody>
          <a:bodyPr anchorCtr="0" anchor="t" bIns="50800" lIns="50800" spcFirstLastPara="1" rIns="50800" wrap="square" tIns="50800">
            <a:normAutofit/>
          </a:bodyPr>
          <a:lstStyle>
            <a:lvl1pPr indent="-369189" lvl="0" marL="457200" algn="l">
              <a:lnSpc>
                <a:spcPct val="90000"/>
              </a:lnSpc>
              <a:spcBef>
                <a:spcPts val="4500"/>
              </a:spcBef>
              <a:spcAft>
                <a:spcPts val="0"/>
              </a:spcAft>
              <a:buClr>
                <a:srgbClr val="000000"/>
              </a:buClr>
              <a:buSzPts val="2214"/>
              <a:buChar char="•"/>
              <a:defRPr/>
            </a:lvl1pPr>
            <a:lvl2pPr indent="-369189" lvl="1" marL="914400" algn="l">
              <a:lnSpc>
                <a:spcPct val="90000"/>
              </a:lnSpc>
              <a:spcBef>
                <a:spcPts val="4500"/>
              </a:spcBef>
              <a:spcAft>
                <a:spcPts val="0"/>
              </a:spcAft>
              <a:buClr>
                <a:srgbClr val="000000"/>
              </a:buClr>
              <a:buSzPts val="2214"/>
              <a:buChar char="•"/>
              <a:defRPr/>
            </a:lvl2pPr>
            <a:lvl3pPr indent="-369189" lvl="2" marL="1371600" algn="l">
              <a:lnSpc>
                <a:spcPct val="90000"/>
              </a:lnSpc>
              <a:spcBef>
                <a:spcPts val="4500"/>
              </a:spcBef>
              <a:spcAft>
                <a:spcPts val="0"/>
              </a:spcAft>
              <a:buClr>
                <a:srgbClr val="000000"/>
              </a:buClr>
              <a:buSzPts val="2214"/>
              <a:buChar char="•"/>
              <a:defRPr/>
            </a:lvl3pPr>
            <a:lvl4pPr indent="-369189" lvl="3" marL="1828800" algn="l">
              <a:lnSpc>
                <a:spcPct val="90000"/>
              </a:lnSpc>
              <a:spcBef>
                <a:spcPts val="4500"/>
              </a:spcBef>
              <a:spcAft>
                <a:spcPts val="0"/>
              </a:spcAft>
              <a:buClr>
                <a:srgbClr val="000000"/>
              </a:buClr>
              <a:buSzPts val="2214"/>
              <a:buChar char="•"/>
              <a:defRPr/>
            </a:lvl4pPr>
            <a:lvl5pPr indent="-369189" lvl="4" marL="2286000" algn="l">
              <a:lnSpc>
                <a:spcPct val="90000"/>
              </a:lnSpc>
              <a:spcBef>
                <a:spcPts val="4500"/>
              </a:spcBef>
              <a:spcAft>
                <a:spcPts val="0"/>
              </a:spcAft>
              <a:buClr>
                <a:srgbClr val="000000"/>
              </a:buClr>
              <a:buSzPts val="2214"/>
              <a:buChar char="•"/>
              <a:defRPr/>
            </a:lvl5pPr>
            <a:lvl6pPr indent="-369189" lvl="5" marL="2743200" algn="l">
              <a:lnSpc>
                <a:spcPct val="90000"/>
              </a:lnSpc>
              <a:spcBef>
                <a:spcPts val="4500"/>
              </a:spcBef>
              <a:spcAft>
                <a:spcPts val="0"/>
              </a:spcAft>
              <a:buClr>
                <a:srgbClr val="000000"/>
              </a:buClr>
              <a:buSzPts val="2214"/>
              <a:buChar char="•"/>
              <a:defRPr/>
            </a:lvl6pPr>
            <a:lvl7pPr indent="-369189" lvl="6" marL="3200400" algn="l">
              <a:lnSpc>
                <a:spcPct val="90000"/>
              </a:lnSpc>
              <a:spcBef>
                <a:spcPts val="4500"/>
              </a:spcBef>
              <a:spcAft>
                <a:spcPts val="0"/>
              </a:spcAft>
              <a:buClr>
                <a:srgbClr val="000000"/>
              </a:buClr>
              <a:buSzPts val="2214"/>
              <a:buChar char="•"/>
              <a:defRPr/>
            </a:lvl7pPr>
            <a:lvl8pPr indent="-369189" lvl="7" marL="3657600" algn="l">
              <a:lnSpc>
                <a:spcPct val="90000"/>
              </a:lnSpc>
              <a:spcBef>
                <a:spcPts val="4500"/>
              </a:spcBef>
              <a:spcAft>
                <a:spcPts val="0"/>
              </a:spcAft>
              <a:buClr>
                <a:srgbClr val="000000"/>
              </a:buClr>
              <a:buSzPts val="2214"/>
              <a:buChar char="•"/>
              <a:defRPr/>
            </a:lvl8pPr>
            <a:lvl9pPr indent="-369189" lvl="8" marL="4114800" algn="l">
              <a:lnSpc>
                <a:spcPct val="90000"/>
              </a:lnSpc>
              <a:spcBef>
                <a:spcPts val="4500"/>
              </a:spcBef>
              <a:spcAft>
                <a:spcPts val="0"/>
              </a:spcAft>
              <a:buClr>
                <a:srgbClr val="000000"/>
              </a:buClr>
              <a:buSzPts val="2214"/>
              <a:buChar char="•"/>
              <a:defRPr/>
            </a:lvl9pPr>
          </a:lstStyle>
          <a:p/>
        </p:txBody>
      </p:sp>
      <p:sp>
        <p:nvSpPr>
          <p:cNvPr id="13" name="Google Shape;13;p14"/>
          <p:cNvSpPr txBox="1"/>
          <p:nvPr>
            <p:ph idx="12" type="sldNum"/>
          </p:nvPr>
        </p:nvSpPr>
        <p:spPr>
          <a:xfrm>
            <a:off x="12001499" y="13080999"/>
            <a:ext cx="368505" cy="374600"/>
          </a:xfrm>
          <a:prstGeom prst="rect">
            <a:avLst/>
          </a:prstGeom>
          <a:noFill/>
          <a:ln>
            <a:noFill/>
          </a:ln>
        </p:spPr>
        <p:txBody>
          <a:bodyPr anchorCtr="0" anchor="b" bIns="50800" lIns="50800" spcFirstLastPara="1" rIns="50800" wrap="square" tIns="50800">
            <a:spAutoFit/>
          </a:bodyPr>
          <a:lstStyle>
            <a:lvl1pPr indent="0" lvl="0" marL="0" marR="0" algn="ctr">
              <a:lnSpc>
                <a:spcPct val="100000"/>
              </a:lnSpc>
              <a:spcBef>
                <a:spcPts val="0"/>
              </a:spcBef>
              <a:spcAft>
                <a:spcPts val="0"/>
              </a:spcAft>
              <a:buClr>
                <a:srgbClr val="000000"/>
              </a:buClr>
              <a:buSzPts val="1800"/>
              <a:buFont typeface="Helvetica Neue"/>
              <a:buNone/>
              <a:defRPr b="0" i="0" sz="1800" u="none" cap="none" strike="noStrike">
                <a:solidFill>
                  <a:srgbClr val="000000"/>
                </a:solidFill>
                <a:latin typeface="Helvetica Neue"/>
                <a:ea typeface="Helvetica Neue"/>
                <a:cs typeface="Helvetica Neue"/>
                <a:sym typeface="Helvetica Neue"/>
              </a:defRPr>
            </a:lvl1pPr>
            <a:lvl2pPr indent="0" lvl="1" marL="0" marR="0" algn="ctr">
              <a:lnSpc>
                <a:spcPct val="100000"/>
              </a:lnSpc>
              <a:spcBef>
                <a:spcPts val="0"/>
              </a:spcBef>
              <a:spcAft>
                <a:spcPts val="0"/>
              </a:spcAft>
              <a:buClr>
                <a:srgbClr val="000000"/>
              </a:buClr>
              <a:buSzPts val="1800"/>
              <a:buFont typeface="Helvetica Neue"/>
              <a:buNone/>
              <a:defRPr b="0" i="0" sz="1800" u="none" cap="none" strike="noStrike">
                <a:solidFill>
                  <a:srgbClr val="000000"/>
                </a:solidFill>
                <a:latin typeface="Helvetica Neue"/>
                <a:ea typeface="Helvetica Neue"/>
                <a:cs typeface="Helvetica Neue"/>
                <a:sym typeface="Helvetica Neue"/>
              </a:defRPr>
            </a:lvl2pPr>
            <a:lvl3pPr indent="0" lvl="2" marL="0" marR="0" algn="ctr">
              <a:lnSpc>
                <a:spcPct val="100000"/>
              </a:lnSpc>
              <a:spcBef>
                <a:spcPts val="0"/>
              </a:spcBef>
              <a:spcAft>
                <a:spcPts val="0"/>
              </a:spcAft>
              <a:buClr>
                <a:srgbClr val="000000"/>
              </a:buClr>
              <a:buSzPts val="1800"/>
              <a:buFont typeface="Helvetica Neue"/>
              <a:buNone/>
              <a:defRPr b="0" i="0" sz="1800" u="none" cap="none" strike="noStrike">
                <a:solidFill>
                  <a:srgbClr val="000000"/>
                </a:solidFill>
                <a:latin typeface="Helvetica Neue"/>
                <a:ea typeface="Helvetica Neue"/>
                <a:cs typeface="Helvetica Neue"/>
                <a:sym typeface="Helvetica Neue"/>
              </a:defRPr>
            </a:lvl3pPr>
            <a:lvl4pPr indent="0" lvl="3" marL="0" marR="0" algn="ctr">
              <a:lnSpc>
                <a:spcPct val="100000"/>
              </a:lnSpc>
              <a:spcBef>
                <a:spcPts val="0"/>
              </a:spcBef>
              <a:spcAft>
                <a:spcPts val="0"/>
              </a:spcAft>
              <a:buClr>
                <a:srgbClr val="000000"/>
              </a:buClr>
              <a:buSzPts val="1800"/>
              <a:buFont typeface="Helvetica Neue"/>
              <a:buNone/>
              <a:defRPr b="0" i="0" sz="1800" u="none" cap="none" strike="noStrike">
                <a:solidFill>
                  <a:srgbClr val="000000"/>
                </a:solidFill>
                <a:latin typeface="Helvetica Neue"/>
                <a:ea typeface="Helvetica Neue"/>
                <a:cs typeface="Helvetica Neue"/>
                <a:sym typeface="Helvetica Neue"/>
              </a:defRPr>
            </a:lvl4pPr>
            <a:lvl5pPr indent="0" lvl="4" marL="0" marR="0" algn="ctr">
              <a:lnSpc>
                <a:spcPct val="100000"/>
              </a:lnSpc>
              <a:spcBef>
                <a:spcPts val="0"/>
              </a:spcBef>
              <a:spcAft>
                <a:spcPts val="0"/>
              </a:spcAft>
              <a:buClr>
                <a:srgbClr val="000000"/>
              </a:buClr>
              <a:buSzPts val="1800"/>
              <a:buFont typeface="Helvetica Neue"/>
              <a:buNone/>
              <a:defRPr b="0" i="0" sz="1800" u="none" cap="none" strike="noStrike">
                <a:solidFill>
                  <a:srgbClr val="000000"/>
                </a:solidFill>
                <a:latin typeface="Helvetica Neue"/>
                <a:ea typeface="Helvetica Neue"/>
                <a:cs typeface="Helvetica Neue"/>
                <a:sym typeface="Helvetica Neue"/>
              </a:defRPr>
            </a:lvl5pPr>
            <a:lvl6pPr indent="0" lvl="5" marL="0" marR="0" algn="ctr">
              <a:lnSpc>
                <a:spcPct val="100000"/>
              </a:lnSpc>
              <a:spcBef>
                <a:spcPts val="0"/>
              </a:spcBef>
              <a:spcAft>
                <a:spcPts val="0"/>
              </a:spcAft>
              <a:buClr>
                <a:srgbClr val="000000"/>
              </a:buClr>
              <a:buSzPts val="1800"/>
              <a:buFont typeface="Helvetica Neue"/>
              <a:buNone/>
              <a:defRPr b="0" i="0" sz="1800" u="none" cap="none" strike="noStrike">
                <a:solidFill>
                  <a:srgbClr val="000000"/>
                </a:solidFill>
                <a:latin typeface="Helvetica Neue"/>
                <a:ea typeface="Helvetica Neue"/>
                <a:cs typeface="Helvetica Neue"/>
                <a:sym typeface="Helvetica Neue"/>
              </a:defRPr>
            </a:lvl6pPr>
            <a:lvl7pPr indent="0" lvl="6" marL="0" marR="0" algn="ctr">
              <a:lnSpc>
                <a:spcPct val="100000"/>
              </a:lnSpc>
              <a:spcBef>
                <a:spcPts val="0"/>
              </a:spcBef>
              <a:spcAft>
                <a:spcPts val="0"/>
              </a:spcAft>
              <a:buClr>
                <a:srgbClr val="000000"/>
              </a:buClr>
              <a:buSzPts val="1800"/>
              <a:buFont typeface="Helvetica Neue"/>
              <a:buNone/>
              <a:defRPr b="0" i="0" sz="1800" u="none" cap="none" strike="noStrike">
                <a:solidFill>
                  <a:srgbClr val="000000"/>
                </a:solidFill>
                <a:latin typeface="Helvetica Neue"/>
                <a:ea typeface="Helvetica Neue"/>
                <a:cs typeface="Helvetica Neue"/>
                <a:sym typeface="Helvetica Neue"/>
              </a:defRPr>
            </a:lvl7pPr>
            <a:lvl8pPr indent="0" lvl="7" marL="0" marR="0" algn="ctr">
              <a:lnSpc>
                <a:spcPct val="100000"/>
              </a:lnSpc>
              <a:spcBef>
                <a:spcPts val="0"/>
              </a:spcBef>
              <a:spcAft>
                <a:spcPts val="0"/>
              </a:spcAft>
              <a:buClr>
                <a:srgbClr val="000000"/>
              </a:buClr>
              <a:buSzPts val="1800"/>
              <a:buFont typeface="Helvetica Neue"/>
              <a:buNone/>
              <a:defRPr b="0" i="0" sz="1800" u="none" cap="none" strike="noStrike">
                <a:solidFill>
                  <a:srgbClr val="000000"/>
                </a:solidFill>
                <a:latin typeface="Helvetica Neue"/>
                <a:ea typeface="Helvetica Neue"/>
                <a:cs typeface="Helvetica Neue"/>
                <a:sym typeface="Helvetica Neue"/>
              </a:defRPr>
            </a:lvl8pPr>
            <a:lvl9pPr indent="0" lvl="8" marL="0" marR="0" algn="ctr">
              <a:lnSpc>
                <a:spcPct val="100000"/>
              </a:lnSpc>
              <a:spcBef>
                <a:spcPts val="0"/>
              </a:spcBef>
              <a:spcAft>
                <a:spcPts val="0"/>
              </a:spcAft>
              <a:buClr>
                <a:srgbClr val="000000"/>
              </a:buClr>
              <a:buSzPts val="1800"/>
              <a:buFont typeface="Helvetica Neue"/>
              <a:buNone/>
              <a:defRPr b="0" i="0" sz="1800" u="none" cap="none" strike="noStrike">
                <a:solidFill>
                  <a:srgbClr val="000000"/>
                </a:solidFill>
                <a:latin typeface="Helvetica Neue"/>
                <a:ea typeface="Helvetica Neue"/>
                <a:cs typeface="Helvetica Neue"/>
                <a:sym typeface="Helvetica Neu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Uiting">
  <p:cSld name="Uiting">
    <p:spTree>
      <p:nvGrpSpPr>
        <p:cNvPr id="51" name="Shape 51"/>
        <p:cNvGrpSpPr/>
        <p:nvPr/>
      </p:nvGrpSpPr>
      <p:grpSpPr>
        <a:xfrm>
          <a:off x="0" y="0"/>
          <a:ext cx="0" cy="0"/>
          <a:chOff x="0" y="0"/>
          <a:chExt cx="0" cy="0"/>
        </a:xfrm>
      </p:grpSpPr>
      <p:sp>
        <p:nvSpPr>
          <p:cNvPr id="52" name="Google Shape;52;p22"/>
          <p:cNvSpPr txBox="1"/>
          <p:nvPr>
            <p:ph idx="1" type="body"/>
          </p:nvPr>
        </p:nvSpPr>
        <p:spPr>
          <a:xfrm>
            <a:off x="1206500" y="4920843"/>
            <a:ext cx="21971000" cy="3874314"/>
          </a:xfrm>
          <a:prstGeom prst="rect">
            <a:avLst/>
          </a:prstGeom>
          <a:noFill/>
          <a:ln>
            <a:noFill/>
          </a:ln>
        </p:spPr>
        <p:txBody>
          <a:bodyPr anchorCtr="0" anchor="ctr" bIns="50800" lIns="50800" spcFirstLastPara="1" rIns="50800" wrap="square" tIns="50800">
            <a:normAutofit/>
          </a:bodyPr>
          <a:lstStyle>
            <a:lvl1pPr indent="-228600" lvl="0" marL="457200" algn="ctr">
              <a:lnSpc>
                <a:spcPct val="80000"/>
              </a:lnSpc>
              <a:spcBef>
                <a:spcPts val="0"/>
              </a:spcBef>
              <a:spcAft>
                <a:spcPts val="0"/>
              </a:spcAft>
              <a:buClr>
                <a:srgbClr val="000000"/>
              </a:buClr>
              <a:buSzPts val="11600"/>
              <a:buFont typeface="Helvetica Neue"/>
              <a:buNone/>
              <a:defRPr sz="11600">
                <a:latin typeface="Helvetica Neue"/>
                <a:ea typeface="Helvetica Neue"/>
                <a:cs typeface="Helvetica Neue"/>
                <a:sym typeface="Helvetica Neue"/>
              </a:defRPr>
            </a:lvl1pPr>
            <a:lvl2pPr indent="-228600" lvl="1" marL="914400" algn="ctr">
              <a:lnSpc>
                <a:spcPct val="80000"/>
              </a:lnSpc>
              <a:spcBef>
                <a:spcPts val="0"/>
              </a:spcBef>
              <a:spcAft>
                <a:spcPts val="0"/>
              </a:spcAft>
              <a:buClr>
                <a:srgbClr val="000000"/>
              </a:buClr>
              <a:buSzPts val="11600"/>
              <a:buFont typeface="Helvetica Neue"/>
              <a:buNone/>
              <a:defRPr sz="11600">
                <a:latin typeface="Helvetica Neue"/>
                <a:ea typeface="Helvetica Neue"/>
                <a:cs typeface="Helvetica Neue"/>
                <a:sym typeface="Helvetica Neue"/>
              </a:defRPr>
            </a:lvl2pPr>
            <a:lvl3pPr indent="-228600" lvl="2" marL="1371600" algn="ctr">
              <a:lnSpc>
                <a:spcPct val="80000"/>
              </a:lnSpc>
              <a:spcBef>
                <a:spcPts val="0"/>
              </a:spcBef>
              <a:spcAft>
                <a:spcPts val="0"/>
              </a:spcAft>
              <a:buClr>
                <a:srgbClr val="000000"/>
              </a:buClr>
              <a:buSzPts val="11600"/>
              <a:buFont typeface="Helvetica Neue"/>
              <a:buNone/>
              <a:defRPr sz="11600">
                <a:latin typeface="Helvetica Neue"/>
                <a:ea typeface="Helvetica Neue"/>
                <a:cs typeface="Helvetica Neue"/>
                <a:sym typeface="Helvetica Neue"/>
              </a:defRPr>
            </a:lvl3pPr>
            <a:lvl4pPr indent="-228600" lvl="3" marL="1828800" algn="ctr">
              <a:lnSpc>
                <a:spcPct val="80000"/>
              </a:lnSpc>
              <a:spcBef>
                <a:spcPts val="0"/>
              </a:spcBef>
              <a:spcAft>
                <a:spcPts val="0"/>
              </a:spcAft>
              <a:buClr>
                <a:srgbClr val="000000"/>
              </a:buClr>
              <a:buSzPts val="11600"/>
              <a:buFont typeface="Helvetica Neue"/>
              <a:buNone/>
              <a:defRPr sz="11600">
                <a:latin typeface="Helvetica Neue"/>
                <a:ea typeface="Helvetica Neue"/>
                <a:cs typeface="Helvetica Neue"/>
                <a:sym typeface="Helvetica Neue"/>
              </a:defRPr>
            </a:lvl4pPr>
            <a:lvl5pPr indent="-228600" lvl="4" marL="2286000" algn="ctr">
              <a:lnSpc>
                <a:spcPct val="80000"/>
              </a:lnSpc>
              <a:spcBef>
                <a:spcPts val="0"/>
              </a:spcBef>
              <a:spcAft>
                <a:spcPts val="0"/>
              </a:spcAft>
              <a:buClr>
                <a:srgbClr val="000000"/>
              </a:buClr>
              <a:buSzPts val="11600"/>
              <a:buFont typeface="Helvetica Neue"/>
              <a:buNone/>
              <a:defRPr sz="11600">
                <a:latin typeface="Helvetica Neue"/>
                <a:ea typeface="Helvetica Neue"/>
                <a:cs typeface="Helvetica Neue"/>
                <a:sym typeface="Helvetica Neue"/>
              </a:defRPr>
            </a:lvl5pPr>
            <a:lvl6pPr indent="-369189" lvl="5" marL="2743200" algn="l">
              <a:lnSpc>
                <a:spcPct val="90000"/>
              </a:lnSpc>
              <a:spcBef>
                <a:spcPts val="4500"/>
              </a:spcBef>
              <a:spcAft>
                <a:spcPts val="0"/>
              </a:spcAft>
              <a:buClr>
                <a:srgbClr val="000000"/>
              </a:buClr>
              <a:buSzPts val="2214"/>
              <a:buChar char="•"/>
              <a:defRPr/>
            </a:lvl6pPr>
            <a:lvl7pPr indent="-369189" lvl="6" marL="3200400" algn="l">
              <a:lnSpc>
                <a:spcPct val="90000"/>
              </a:lnSpc>
              <a:spcBef>
                <a:spcPts val="4500"/>
              </a:spcBef>
              <a:spcAft>
                <a:spcPts val="0"/>
              </a:spcAft>
              <a:buClr>
                <a:srgbClr val="000000"/>
              </a:buClr>
              <a:buSzPts val="2214"/>
              <a:buChar char="•"/>
              <a:defRPr/>
            </a:lvl7pPr>
            <a:lvl8pPr indent="-369189" lvl="7" marL="3657600" algn="l">
              <a:lnSpc>
                <a:spcPct val="90000"/>
              </a:lnSpc>
              <a:spcBef>
                <a:spcPts val="4500"/>
              </a:spcBef>
              <a:spcAft>
                <a:spcPts val="0"/>
              </a:spcAft>
              <a:buClr>
                <a:srgbClr val="000000"/>
              </a:buClr>
              <a:buSzPts val="2214"/>
              <a:buChar char="•"/>
              <a:defRPr/>
            </a:lvl8pPr>
            <a:lvl9pPr indent="-369189" lvl="8" marL="4114800" algn="l">
              <a:lnSpc>
                <a:spcPct val="90000"/>
              </a:lnSpc>
              <a:spcBef>
                <a:spcPts val="4500"/>
              </a:spcBef>
              <a:spcAft>
                <a:spcPts val="0"/>
              </a:spcAft>
              <a:buClr>
                <a:srgbClr val="000000"/>
              </a:buClr>
              <a:buSzPts val="2214"/>
              <a:buChar char="•"/>
              <a:defRPr/>
            </a:lvl9pPr>
          </a:lstStyle>
          <a:p/>
        </p:txBody>
      </p:sp>
      <p:sp>
        <p:nvSpPr>
          <p:cNvPr id="53" name="Google Shape;53;p22"/>
          <p:cNvSpPr txBox="1"/>
          <p:nvPr>
            <p:ph idx="12" type="sldNum"/>
          </p:nvPr>
        </p:nvSpPr>
        <p:spPr>
          <a:xfrm>
            <a:off x="12001499" y="13080999"/>
            <a:ext cx="368505" cy="374600"/>
          </a:xfrm>
          <a:prstGeom prst="rect">
            <a:avLst/>
          </a:prstGeom>
          <a:noFill/>
          <a:ln>
            <a:noFill/>
          </a:ln>
        </p:spPr>
        <p:txBody>
          <a:bodyPr anchorCtr="0" anchor="b" bIns="50800" lIns="50800" spcFirstLastPara="1" rIns="50800" wrap="square" tIns="50800">
            <a:spAutoFit/>
          </a:bodyPr>
          <a:lstStyle>
            <a:lvl1pPr indent="0" lvl="0" marL="0" marR="0" algn="ctr">
              <a:lnSpc>
                <a:spcPct val="100000"/>
              </a:lnSpc>
              <a:spcBef>
                <a:spcPts val="0"/>
              </a:spcBef>
              <a:spcAft>
                <a:spcPts val="0"/>
              </a:spcAft>
              <a:buClr>
                <a:srgbClr val="000000"/>
              </a:buClr>
              <a:buSzPts val="1800"/>
              <a:buFont typeface="Helvetica Neue"/>
              <a:buNone/>
              <a:defRPr b="0" i="0" sz="1800" u="none" cap="none" strike="noStrike">
                <a:solidFill>
                  <a:srgbClr val="000000"/>
                </a:solidFill>
                <a:latin typeface="Helvetica Neue"/>
                <a:ea typeface="Helvetica Neue"/>
                <a:cs typeface="Helvetica Neue"/>
                <a:sym typeface="Helvetica Neue"/>
              </a:defRPr>
            </a:lvl1pPr>
            <a:lvl2pPr indent="0" lvl="1" marL="0" marR="0" algn="ctr">
              <a:lnSpc>
                <a:spcPct val="100000"/>
              </a:lnSpc>
              <a:spcBef>
                <a:spcPts val="0"/>
              </a:spcBef>
              <a:spcAft>
                <a:spcPts val="0"/>
              </a:spcAft>
              <a:buClr>
                <a:srgbClr val="000000"/>
              </a:buClr>
              <a:buSzPts val="1800"/>
              <a:buFont typeface="Helvetica Neue"/>
              <a:buNone/>
              <a:defRPr b="0" i="0" sz="1800" u="none" cap="none" strike="noStrike">
                <a:solidFill>
                  <a:srgbClr val="000000"/>
                </a:solidFill>
                <a:latin typeface="Helvetica Neue"/>
                <a:ea typeface="Helvetica Neue"/>
                <a:cs typeface="Helvetica Neue"/>
                <a:sym typeface="Helvetica Neue"/>
              </a:defRPr>
            </a:lvl2pPr>
            <a:lvl3pPr indent="0" lvl="2" marL="0" marR="0" algn="ctr">
              <a:lnSpc>
                <a:spcPct val="100000"/>
              </a:lnSpc>
              <a:spcBef>
                <a:spcPts val="0"/>
              </a:spcBef>
              <a:spcAft>
                <a:spcPts val="0"/>
              </a:spcAft>
              <a:buClr>
                <a:srgbClr val="000000"/>
              </a:buClr>
              <a:buSzPts val="1800"/>
              <a:buFont typeface="Helvetica Neue"/>
              <a:buNone/>
              <a:defRPr b="0" i="0" sz="1800" u="none" cap="none" strike="noStrike">
                <a:solidFill>
                  <a:srgbClr val="000000"/>
                </a:solidFill>
                <a:latin typeface="Helvetica Neue"/>
                <a:ea typeface="Helvetica Neue"/>
                <a:cs typeface="Helvetica Neue"/>
                <a:sym typeface="Helvetica Neue"/>
              </a:defRPr>
            </a:lvl3pPr>
            <a:lvl4pPr indent="0" lvl="3" marL="0" marR="0" algn="ctr">
              <a:lnSpc>
                <a:spcPct val="100000"/>
              </a:lnSpc>
              <a:spcBef>
                <a:spcPts val="0"/>
              </a:spcBef>
              <a:spcAft>
                <a:spcPts val="0"/>
              </a:spcAft>
              <a:buClr>
                <a:srgbClr val="000000"/>
              </a:buClr>
              <a:buSzPts val="1800"/>
              <a:buFont typeface="Helvetica Neue"/>
              <a:buNone/>
              <a:defRPr b="0" i="0" sz="1800" u="none" cap="none" strike="noStrike">
                <a:solidFill>
                  <a:srgbClr val="000000"/>
                </a:solidFill>
                <a:latin typeface="Helvetica Neue"/>
                <a:ea typeface="Helvetica Neue"/>
                <a:cs typeface="Helvetica Neue"/>
                <a:sym typeface="Helvetica Neue"/>
              </a:defRPr>
            </a:lvl4pPr>
            <a:lvl5pPr indent="0" lvl="4" marL="0" marR="0" algn="ctr">
              <a:lnSpc>
                <a:spcPct val="100000"/>
              </a:lnSpc>
              <a:spcBef>
                <a:spcPts val="0"/>
              </a:spcBef>
              <a:spcAft>
                <a:spcPts val="0"/>
              </a:spcAft>
              <a:buClr>
                <a:srgbClr val="000000"/>
              </a:buClr>
              <a:buSzPts val="1800"/>
              <a:buFont typeface="Helvetica Neue"/>
              <a:buNone/>
              <a:defRPr b="0" i="0" sz="1800" u="none" cap="none" strike="noStrike">
                <a:solidFill>
                  <a:srgbClr val="000000"/>
                </a:solidFill>
                <a:latin typeface="Helvetica Neue"/>
                <a:ea typeface="Helvetica Neue"/>
                <a:cs typeface="Helvetica Neue"/>
                <a:sym typeface="Helvetica Neue"/>
              </a:defRPr>
            </a:lvl5pPr>
            <a:lvl6pPr indent="0" lvl="5" marL="0" marR="0" algn="ctr">
              <a:lnSpc>
                <a:spcPct val="100000"/>
              </a:lnSpc>
              <a:spcBef>
                <a:spcPts val="0"/>
              </a:spcBef>
              <a:spcAft>
                <a:spcPts val="0"/>
              </a:spcAft>
              <a:buClr>
                <a:srgbClr val="000000"/>
              </a:buClr>
              <a:buSzPts val="1800"/>
              <a:buFont typeface="Helvetica Neue"/>
              <a:buNone/>
              <a:defRPr b="0" i="0" sz="1800" u="none" cap="none" strike="noStrike">
                <a:solidFill>
                  <a:srgbClr val="000000"/>
                </a:solidFill>
                <a:latin typeface="Helvetica Neue"/>
                <a:ea typeface="Helvetica Neue"/>
                <a:cs typeface="Helvetica Neue"/>
                <a:sym typeface="Helvetica Neue"/>
              </a:defRPr>
            </a:lvl6pPr>
            <a:lvl7pPr indent="0" lvl="6" marL="0" marR="0" algn="ctr">
              <a:lnSpc>
                <a:spcPct val="100000"/>
              </a:lnSpc>
              <a:spcBef>
                <a:spcPts val="0"/>
              </a:spcBef>
              <a:spcAft>
                <a:spcPts val="0"/>
              </a:spcAft>
              <a:buClr>
                <a:srgbClr val="000000"/>
              </a:buClr>
              <a:buSzPts val="1800"/>
              <a:buFont typeface="Helvetica Neue"/>
              <a:buNone/>
              <a:defRPr b="0" i="0" sz="1800" u="none" cap="none" strike="noStrike">
                <a:solidFill>
                  <a:srgbClr val="000000"/>
                </a:solidFill>
                <a:latin typeface="Helvetica Neue"/>
                <a:ea typeface="Helvetica Neue"/>
                <a:cs typeface="Helvetica Neue"/>
                <a:sym typeface="Helvetica Neue"/>
              </a:defRPr>
            </a:lvl7pPr>
            <a:lvl8pPr indent="0" lvl="7" marL="0" marR="0" algn="ctr">
              <a:lnSpc>
                <a:spcPct val="100000"/>
              </a:lnSpc>
              <a:spcBef>
                <a:spcPts val="0"/>
              </a:spcBef>
              <a:spcAft>
                <a:spcPts val="0"/>
              </a:spcAft>
              <a:buClr>
                <a:srgbClr val="000000"/>
              </a:buClr>
              <a:buSzPts val="1800"/>
              <a:buFont typeface="Helvetica Neue"/>
              <a:buNone/>
              <a:defRPr b="0" i="0" sz="1800" u="none" cap="none" strike="noStrike">
                <a:solidFill>
                  <a:srgbClr val="000000"/>
                </a:solidFill>
                <a:latin typeface="Helvetica Neue"/>
                <a:ea typeface="Helvetica Neue"/>
                <a:cs typeface="Helvetica Neue"/>
                <a:sym typeface="Helvetica Neue"/>
              </a:defRPr>
            </a:lvl8pPr>
            <a:lvl9pPr indent="0" lvl="8" marL="0" marR="0" algn="ctr">
              <a:lnSpc>
                <a:spcPct val="100000"/>
              </a:lnSpc>
              <a:spcBef>
                <a:spcPts val="0"/>
              </a:spcBef>
              <a:spcAft>
                <a:spcPts val="0"/>
              </a:spcAft>
              <a:buClr>
                <a:srgbClr val="000000"/>
              </a:buClr>
              <a:buSzPts val="1800"/>
              <a:buFont typeface="Helvetica Neue"/>
              <a:buNone/>
              <a:defRPr b="0" i="0" sz="1800" u="none" cap="none" strike="noStrike">
                <a:solidFill>
                  <a:srgbClr val="000000"/>
                </a:solidFill>
                <a:latin typeface="Helvetica Neue"/>
                <a:ea typeface="Helvetica Neue"/>
                <a:cs typeface="Helvetica Neue"/>
                <a:sym typeface="Helvetica Neu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root feit">
  <p:cSld name="Groot feit">
    <p:spTree>
      <p:nvGrpSpPr>
        <p:cNvPr id="54" name="Shape 54"/>
        <p:cNvGrpSpPr/>
        <p:nvPr/>
      </p:nvGrpSpPr>
      <p:grpSpPr>
        <a:xfrm>
          <a:off x="0" y="0"/>
          <a:ext cx="0" cy="0"/>
          <a:chOff x="0" y="0"/>
          <a:chExt cx="0" cy="0"/>
        </a:xfrm>
      </p:grpSpPr>
      <p:sp>
        <p:nvSpPr>
          <p:cNvPr id="55" name="Google Shape;55;p23"/>
          <p:cNvSpPr txBox="1"/>
          <p:nvPr>
            <p:ph idx="1" type="body"/>
          </p:nvPr>
        </p:nvSpPr>
        <p:spPr>
          <a:xfrm>
            <a:off x="1206500" y="1075927"/>
            <a:ext cx="21971000" cy="7241584"/>
          </a:xfrm>
          <a:prstGeom prst="rect">
            <a:avLst/>
          </a:prstGeom>
          <a:noFill/>
          <a:ln>
            <a:noFill/>
          </a:ln>
        </p:spPr>
        <p:txBody>
          <a:bodyPr anchorCtr="0" anchor="b" bIns="50800" lIns="50800" spcFirstLastPara="1" rIns="50800" wrap="square" tIns="50800">
            <a:normAutofit/>
          </a:bodyPr>
          <a:lstStyle>
            <a:lvl1pPr indent="-228600" lvl="0" marL="457200" algn="ctr">
              <a:lnSpc>
                <a:spcPct val="80000"/>
              </a:lnSpc>
              <a:spcBef>
                <a:spcPts val="0"/>
              </a:spcBef>
              <a:spcAft>
                <a:spcPts val="0"/>
              </a:spcAft>
              <a:buClr>
                <a:srgbClr val="000000"/>
              </a:buClr>
              <a:buSzPts val="25000"/>
              <a:buFont typeface="Helvetica Neue"/>
              <a:buNone/>
              <a:defRPr b="1" sz="25000"/>
            </a:lvl1pPr>
            <a:lvl2pPr indent="-228600" lvl="1" marL="914400" algn="ctr">
              <a:lnSpc>
                <a:spcPct val="80000"/>
              </a:lnSpc>
              <a:spcBef>
                <a:spcPts val="0"/>
              </a:spcBef>
              <a:spcAft>
                <a:spcPts val="0"/>
              </a:spcAft>
              <a:buClr>
                <a:srgbClr val="000000"/>
              </a:buClr>
              <a:buSzPts val="25000"/>
              <a:buFont typeface="Helvetica Neue"/>
              <a:buNone/>
              <a:defRPr b="1" sz="25000"/>
            </a:lvl2pPr>
            <a:lvl3pPr indent="-228600" lvl="2" marL="1371600" algn="ctr">
              <a:lnSpc>
                <a:spcPct val="80000"/>
              </a:lnSpc>
              <a:spcBef>
                <a:spcPts val="0"/>
              </a:spcBef>
              <a:spcAft>
                <a:spcPts val="0"/>
              </a:spcAft>
              <a:buClr>
                <a:srgbClr val="000000"/>
              </a:buClr>
              <a:buSzPts val="25000"/>
              <a:buFont typeface="Helvetica Neue"/>
              <a:buNone/>
              <a:defRPr b="1" sz="25000"/>
            </a:lvl3pPr>
            <a:lvl4pPr indent="-228600" lvl="3" marL="1828800" algn="ctr">
              <a:lnSpc>
                <a:spcPct val="80000"/>
              </a:lnSpc>
              <a:spcBef>
                <a:spcPts val="0"/>
              </a:spcBef>
              <a:spcAft>
                <a:spcPts val="0"/>
              </a:spcAft>
              <a:buClr>
                <a:srgbClr val="000000"/>
              </a:buClr>
              <a:buSzPts val="25000"/>
              <a:buFont typeface="Helvetica Neue"/>
              <a:buNone/>
              <a:defRPr b="1" sz="25000"/>
            </a:lvl4pPr>
            <a:lvl5pPr indent="-228600" lvl="4" marL="2286000" algn="ctr">
              <a:lnSpc>
                <a:spcPct val="80000"/>
              </a:lnSpc>
              <a:spcBef>
                <a:spcPts val="0"/>
              </a:spcBef>
              <a:spcAft>
                <a:spcPts val="0"/>
              </a:spcAft>
              <a:buClr>
                <a:srgbClr val="000000"/>
              </a:buClr>
              <a:buSzPts val="25000"/>
              <a:buFont typeface="Helvetica Neue"/>
              <a:buNone/>
              <a:defRPr b="1" sz="25000"/>
            </a:lvl5pPr>
            <a:lvl6pPr indent="-369189" lvl="5" marL="2743200" algn="l">
              <a:lnSpc>
                <a:spcPct val="90000"/>
              </a:lnSpc>
              <a:spcBef>
                <a:spcPts val="4500"/>
              </a:spcBef>
              <a:spcAft>
                <a:spcPts val="0"/>
              </a:spcAft>
              <a:buClr>
                <a:srgbClr val="000000"/>
              </a:buClr>
              <a:buSzPts val="2214"/>
              <a:buChar char="•"/>
              <a:defRPr/>
            </a:lvl6pPr>
            <a:lvl7pPr indent="-369189" lvl="6" marL="3200400" algn="l">
              <a:lnSpc>
                <a:spcPct val="90000"/>
              </a:lnSpc>
              <a:spcBef>
                <a:spcPts val="4500"/>
              </a:spcBef>
              <a:spcAft>
                <a:spcPts val="0"/>
              </a:spcAft>
              <a:buClr>
                <a:srgbClr val="000000"/>
              </a:buClr>
              <a:buSzPts val="2214"/>
              <a:buChar char="•"/>
              <a:defRPr/>
            </a:lvl7pPr>
            <a:lvl8pPr indent="-369189" lvl="7" marL="3657600" algn="l">
              <a:lnSpc>
                <a:spcPct val="90000"/>
              </a:lnSpc>
              <a:spcBef>
                <a:spcPts val="4500"/>
              </a:spcBef>
              <a:spcAft>
                <a:spcPts val="0"/>
              </a:spcAft>
              <a:buClr>
                <a:srgbClr val="000000"/>
              </a:buClr>
              <a:buSzPts val="2214"/>
              <a:buChar char="•"/>
              <a:defRPr/>
            </a:lvl8pPr>
            <a:lvl9pPr indent="-369189" lvl="8" marL="4114800" algn="l">
              <a:lnSpc>
                <a:spcPct val="90000"/>
              </a:lnSpc>
              <a:spcBef>
                <a:spcPts val="4500"/>
              </a:spcBef>
              <a:spcAft>
                <a:spcPts val="0"/>
              </a:spcAft>
              <a:buClr>
                <a:srgbClr val="000000"/>
              </a:buClr>
              <a:buSzPts val="2214"/>
              <a:buChar char="•"/>
              <a:defRPr/>
            </a:lvl9pPr>
          </a:lstStyle>
          <a:p/>
        </p:txBody>
      </p:sp>
      <p:sp>
        <p:nvSpPr>
          <p:cNvPr id="56" name="Google Shape;56;p23"/>
          <p:cNvSpPr txBox="1"/>
          <p:nvPr>
            <p:ph idx="2" type="body"/>
          </p:nvPr>
        </p:nvSpPr>
        <p:spPr>
          <a:xfrm>
            <a:off x="1206500" y="8262180"/>
            <a:ext cx="21971000" cy="934780"/>
          </a:xfrm>
          <a:prstGeom prst="rect">
            <a:avLst/>
          </a:prstGeom>
          <a:noFill/>
          <a:ln>
            <a:noFill/>
          </a:ln>
        </p:spPr>
        <p:txBody>
          <a:bodyPr anchorCtr="0" anchor="t" bIns="45700" lIns="45700" spcFirstLastPara="1" rIns="45700" wrap="square" tIns="45700">
            <a:normAutofit/>
          </a:bodyPr>
          <a:lstStyle>
            <a:lvl1pPr indent="-228600" lvl="0" marL="457200" algn="ctr">
              <a:lnSpc>
                <a:spcPct val="100000"/>
              </a:lnSpc>
              <a:spcBef>
                <a:spcPts val="0"/>
              </a:spcBef>
              <a:spcAft>
                <a:spcPts val="0"/>
              </a:spcAft>
              <a:buClr>
                <a:srgbClr val="000000"/>
              </a:buClr>
              <a:buSzPts val="5500"/>
              <a:buFont typeface="Helvetica Neue"/>
              <a:buNone/>
              <a:defRPr b="1" sz="5500"/>
            </a:lvl1pPr>
            <a:lvl2pPr indent="-369189" lvl="1" marL="914400" algn="l">
              <a:lnSpc>
                <a:spcPct val="90000"/>
              </a:lnSpc>
              <a:spcBef>
                <a:spcPts val="4500"/>
              </a:spcBef>
              <a:spcAft>
                <a:spcPts val="0"/>
              </a:spcAft>
              <a:buClr>
                <a:srgbClr val="000000"/>
              </a:buClr>
              <a:buSzPts val="2214"/>
              <a:buChar char="•"/>
              <a:defRPr/>
            </a:lvl2pPr>
            <a:lvl3pPr indent="-369189" lvl="2" marL="1371600" algn="l">
              <a:lnSpc>
                <a:spcPct val="90000"/>
              </a:lnSpc>
              <a:spcBef>
                <a:spcPts val="4500"/>
              </a:spcBef>
              <a:spcAft>
                <a:spcPts val="0"/>
              </a:spcAft>
              <a:buClr>
                <a:srgbClr val="000000"/>
              </a:buClr>
              <a:buSzPts val="2214"/>
              <a:buChar char="•"/>
              <a:defRPr/>
            </a:lvl3pPr>
            <a:lvl4pPr indent="-369189" lvl="3" marL="1828800" algn="l">
              <a:lnSpc>
                <a:spcPct val="90000"/>
              </a:lnSpc>
              <a:spcBef>
                <a:spcPts val="4500"/>
              </a:spcBef>
              <a:spcAft>
                <a:spcPts val="0"/>
              </a:spcAft>
              <a:buClr>
                <a:srgbClr val="000000"/>
              </a:buClr>
              <a:buSzPts val="2214"/>
              <a:buChar char="•"/>
              <a:defRPr/>
            </a:lvl4pPr>
            <a:lvl5pPr indent="-369189" lvl="4" marL="2286000" algn="l">
              <a:lnSpc>
                <a:spcPct val="90000"/>
              </a:lnSpc>
              <a:spcBef>
                <a:spcPts val="4500"/>
              </a:spcBef>
              <a:spcAft>
                <a:spcPts val="0"/>
              </a:spcAft>
              <a:buClr>
                <a:srgbClr val="000000"/>
              </a:buClr>
              <a:buSzPts val="2214"/>
              <a:buChar char="•"/>
              <a:defRPr/>
            </a:lvl5pPr>
            <a:lvl6pPr indent="-369189" lvl="5" marL="2743200" algn="l">
              <a:lnSpc>
                <a:spcPct val="90000"/>
              </a:lnSpc>
              <a:spcBef>
                <a:spcPts val="4500"/>
              </a:spcBef>
              <a:spcAft>
                <a:spcPts val="0"/>
              </a:spcAft>
              <a:buClr>
                <a:srgbClr val="000000"/>
              </a:buClr>
              <a:buSzPts val="2214"/>
              <a:buChar char="•"/>
              <a:defRPr/>
            </a:lvl6pPr>
            <a:lvl7pPr indent="-369189" lvl="6" marL="3200400" algn="l">
              <a:lnSpc>
                <a:spcPct val="90000"/>
              </a:lnSpc>
              <a:spcBef>
                <a:spcPts val="4500"/>
              </a:spcBef>
              <a:spcAft>
                <a:spcPts val="0"/>
              </a:spcAft>
              <a:buClr>
                <a:srgbClr val="000000"/>
              </a:buClr>
              <a:buSzPts val="2214"/>
              <a:buChar char="•"/>
              <a:defRPr/>
            </a:lvl7pPr>
            <a:lvl8pPr indent="-369189" lvl="7" marL="3657600" algn="l">
              <a:lnSpc>
                <a:spcPct val="90000"/>
              </a:lnSpc>
              <a:spcBef>
                <a:spcPts val="4500"/>
              </a:spcBef>
              <a:spcAft>
                <a:spcPts val="0"/>
              </a:spcAft>
              <a:buClr>
                <a:srgbClr val="000000"/>
              </a:buClr>
              <a:buSzPts val="2214"/>
              <a:buChar char="•"/>
              <a:defRPr/>
            </a:lvl8pPr>
            <a:lvl9pPr indent="-369189" lvl="8" marL="4114800" algn="l">
              <a:lnSpc>
                <a:spcPct val="90000"/>
              </a:lnSpc>
              <a:spcBef>
                <a:spcPts val="4500"/>
              </a:spcBef>
              <a:spcAft>
                <a:spcPts val="0"/>
              </a:spcAft>
              <a:buClr>
                <a:srgbClr val="000000"/>
              </a:buClr>
              <a:buSzPts val="2214"/>
              <a:buChar char="•"/>
              <a:defRPr/>
            </a:lvl9pPr>
          </a:lstStyle>
          <a:p/>
        </p:txBody>
      </p:sp>
      <p:sp>
        <p:nvSpPr>
          <p:cNvPr id="57" name="Google Shape;57;p23"/>
          <p:cNvSpPr txBox="1"/>
          <p:nvPr>
            <p:ph idx="12" type="sldNum"/>
          </p:nvPr>
        </p:nvSpPr>
        <p:spPr>
          <a:xfrm>
            <a:off x="12001499" y="13080999"/>
            <a:ext cx="368505" cy="374600"/>
          </a:xfrm>
          <a:prstGeom prst="rect">
            <a:avLst/>
          </a:prstGeom>
          <a:noFill/>
          <a:ln>
            <a:noFill/>
          </a:ln>
        </p:spPr>
        <p:txBody>
          <a:bodyPr anchorCtr="0" anchor="b" bIns="50800" lIns="50800" spcFirstLastPara="1" rIns="50800" wrap="square" tIns="50800">
            <a:spAutoFit/>
          </a:bodyPr>
          <a:lstStyle>
            <a:lvl1pPr indent="0" lvl="0" marL="0" marR="0" algn="ctr">
              <a:lnSpc>
                <a:spcPct val="100000"/>
              </a:lnSpc>
              <a:spcBef>
                <a:spcPts val="0"/>
              </a:spcBef>
              <a:spcAft>
                <a:spcPts val="0"/>
              </a:spcAft>
              <a:buClr>
                <a:srgbClr val="000000"/>
              </a:buClr>
              <a:buSzPts val="1800"/>
              <a:buFont typeface="Helvetica Neue"/>
              <a:buNone/>
              <a:defRPr b="0" i="0" sz="1800" u="none" cap="none" strike="noStrike">
                <a:solidFill>
                  <a:srgbClr val="000000"/>
                </a:solidFill>
                <a:latin typeface="Helvetica Neue"/>
                <a:ea typeface="Helvetica Neue"/>
                <a:cs typeface="Helvetica Neue"/>
                <a:sym typeface="Helvetica Neue"/>
              </a:defRPr>
            </a:lvl1pPr>
            <a:lvl2pPr indent="0" lvl="1" marL="0" marR="0" algn="ctr">
              <a:lnSpc>
                <a:spcPct val="100000"/>
              </a:lnSpc>
              <a:spcBef>
                <a:spcPts val="0"/>
              </a:spcBef>
              <a:spcAft>
                <a:spcPts val="0"/>
              </a:spcAft>
              <a:buClr>
                <a:srgbClr val="000000"/>
              </a:buClr>
              <a:buSzPts val="1800"/>
              <a:buFont typeface="Helvetica Neue"/>
              <a:buNone/>
              <a:defRPr b="0" i="0" sz="1800" u="none" cap="none" strike="noStrike">
                <a:solidFill>
                  <a:srgbClr val="000000"/>
                </a:solidFill>
                <a:latin typeface="Helvetica Neue"/>
                <a:ea typeface="Helvetica Neue"/>
                <a:cs typeface="Helvetica Neue"/>
                <a:sym typeface="Helvetica Neue"/>
              </a:defRPr>
            </a:lvl2pPr>
            <a:lvl3pPr indent="0" lvl="2" marL="0" marR="0" algn="ctr">
              <a:lnSpc>
                <a:spcPct val="100000"/>
              </a:lnSpc>
              <a:spcBef>
                <a:spcPts val="0"/>
              </a:spcBef>
              <a:spcAft>
                <a:spcPts val="0"/>
              </a:spcAft>
              <a:buClr>
                <a:srgbClr val="000000"/>
              </a:buClr>
              <a:buSzPts val="1800"/>
              <a:buFont typeface="Helvetica Neue"/>
              <a:buNone/>
              <a:defRPr b="0" i="0" sz="1800" u="none" cap="none" strike="noStrike">
                <a:solidFill>
                  <a:srgbClr val="000000"/>
                </a:solidFill>
                <a:latin typeface="Helvetica Neue"/>
                <a:ea typeface="Helvetica Neue"/>
                <a:cs typeface="Helvetica Neue"/>
                <a:sym typeface="Helvetica Neue"/>
              </a:defRPr>
            </a:lvl3pPr>
            <a:lvl4pPr indent="0" lvl="3" marL="0" marR="0" algn="ctr">
              <a:lnSpc>
                <a:spcPct val="100000"/>
              </a:lnSpc>
              <a:spcBef>
                <a:spcPts val="0"/>
              </a:spcBef>
              <a:spcAft>
                <a:spcPts val="0"/>
              </a:spcAft>
              <a:buClr>
                <a:srgbClr val="000000"/>
              </a:buClr>
              <a:buSzPts val="1800"/>
              <a:buFont typeface="Helvetica Neue"/>
              <a:buNone/>
              <a:defRPr b="0" i="0" sz="1800" u="none" cap="none" strike="noStrike">
                <a:solidFill>
                  <a:srgbClr val="000000"/>
                </a:solidFill>
                <a:latin typeface="Helvetica Neue"/>
                <a:ea typeface="Helvetica Neue"/>
                <a:cs typeface="Helvetica Neue"/>
                <a:sym typeface="Helvetica Neue"/>
              </a:defRPr>
            </a:lvl4pPr>
            <a:lvl5pPr indent="0" lvl="4" marL="0" marR="0" algn="ctr">
              <a:lnSpc>
                <a:spcPct val="100000"/>
              </a:lnSpc>
              <a:spcBef>
                <a:spcPts val="0"/>
              </a:spcBef>
              <a:spcAft>
                <a:spcPts val="0"/>
              </a:spcAft>
              <a:buClr>
                <a:srgbClr val="000000"/>
              </a:buClr>
              <a:buSzPts val="1800"/>
              <a:buFont typeface="Helvetica Neue"/>
              <a:buNone/>
              <a:defRPr b="0" i="0" sz="1800" u="none" cap="none" strike="noStrike">
                <a:solidFill>
                  <a:srgbClr val="000000"/>
                </a:solidFill>
                <a:latin typeface="Helvetica Neue"/>
                <a:ea typeface="Helvetica Neue"/>
                <a:cs typeface="Helvetica Neue"/>
                <a:sym typeface="Helvetica Neue"/>
              </a:defRPr>
            </a:lvl5pPr>
            <a:lvl6pPr indent="0" lvl="5" marL="0" marR="0" algn="ctr">
              <a:lnSpc>
                <a:spcPct val="100000"/>
              </a:lnSpc>
              <a:spcBef>
                <a:spcPts val="0"/>
              </a:spcBef>
              <a:spcAft>
                <a:spcPts val="0"/>
              </a:spcAft>
              <a:buClr>
                <a:srgbClr val="000000"/>
              </a:buClr>
              <a:buSzPts val="1800"/>
              <a:buFont typeface="Helvetica Neue"/>
              <a:buNone/>
              <a:defRPr b="0" i="0" sz="1800" u="none" cap="none" strike="noStrike">
                <a:solidFill>
                  <a:srgbClr val="000000"/>
                </a:solidFill>
                <a:latin typeface="Helvetica Neue"/>
                <a:ea typeface="Helvetica Neue"/>
                <a:cs typeface="Helvetica Neue"/>
                <a:sym typeface="Helvetica Neue"/>
              </a:defRPr>
            </a:lvl6pPr>
            <a:lvl7pPr indent="0" lvl="6" marL="0" marR="0" algn="ctr">
              <a:lnSpc>
                <a:spcPct val="100000"/>
              </a:lnSpc>
              <a:spcBef>
                <a:spcPts val="0"/>
              </a:spcBef>
              <a:spcAft>
                <a:spcPts val="0"/>
              </a:spcAft>
              <a:buClr>
                <a:srgbClr val="000000"/>
              </a:buClr>
              <a:buSzPts val="1800"/>
              <a:buFont typeface="Helvetica Neue"/>
              <a:buNone/>
              <a:defRPr b="0" i="0" sz="1800" u="none" cap="none" strike="noStrike">
                <a:solidFill>
                  <a:srgbClr val="000000"/>
                </a:solidFill>
                <a:latin typeface="Helvetica Neue"/>
                <a:ea typeface="Helvetica Neue"/>
                <a:cs typeface="Helvetica Neue"/>
                <a:sym typeface="Helvetica Neue"/>
              </a:defRPr>
            </a:lvl7pPr>
            <a:lvl8pPr indent="0" lvl="7" marL="0" marR="0" algn="ctr">
              <a:lnSpc>
                <a:spcPct val="100000"/>
              </a:lnSpc>
              <a:spcBef>
                <a:spcPts val="0"/>
              </a:spcBef>
              <a:spcAft>
                <a:spcPts val="0"/>
              </a:spcAft>
              <a:buClr>
                <a:srgbClr val="000000"/>
              </a:buClr>
              <a:buSzPts val="1800"/>
              <a:buFont typeface="Helvetica Neue"/>
              <a:buNone/>
              <a:defRPr b="0" i="0" sz="1800" u="none" cap="none" strike="noStrike">
                <a:solidFill>
                  <a:srgbClr val="000000"/>
                </a:solidFill>
                <a:latin typeface="Helvetica Neue"/>
                <a:ea typeface="Helvetica Neue"/>
                <a:cs typeface="Helvetica Neue"/>
                <a:sym typeface="Helvetica Neue"/>
              </a:defRPr>
            </a:lvl8pPr>
            <a:lvl9pPr indent="0" lvl="8" marL="0" marR="0" algn="ctr">
              <a:lnSpc>
                <a:spcPct val="100000"/>
              </a:lnSpc>
              <a:spcBef>
                <a:spcPts val="0"/>
              </a:spcBef>
              <a:spcAft>
                <a:spcPts val="0"/>
              </a:spcAft>
              <a:buClr>
                <a:srgbClr val="000000"/>
              </a:buClr>
              <a:buSzPts val="1800"/>
              <a:buFont typeface="Helvetica Neue"/>
              <a:buNone/>
              <a:defRPr b="0" i="0" sz="1800" u="none" cap="none" strike="noStrike">
                <a:solidFill>
                  <a:srgbClr val="000000"/>
                </a:solidFill>
                <a:latin typeface="Helvetica Neue"/>
                <a:ea typeface="Helvetica Neue"/>
                <a:cs typeface="Helvetica Neue"/>
                <a:sym typeface="Helvetica Neu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itaat">
  <p:cSld name="Citaat">
    <p:spTree>
      <p:nvGrpSpPr>
        <p:cNvPr id="58" name="Shape 58"/>
        <p:cNvGrpSpPr/>
        <p:nvPr/>
      </p:nvGrpSpPr>
      <p:grpSpPr>
        <a:xfrm>
          <a:off x="0" y="0"/>
          <a:ext cx="0" cy="0"/>
          <a:chOff x="0" y="0"/>
          <a:chExt cx="0" cy="0"/>
        </a:xfrm>
      </p:grpSpPr>
      <p:sp>
        <p:nvSpPr>
          <p:cNvPr id="59" name="Google Shape;59;p24"/>
          <p:cNvSpPr txBox="1"/>
          <p:nvPr>
            <p:ph idx="1" type="body"/>
          </p:nvPr>
        </p:nvSpPr>
        <p:spPr>
          <a:xfrm>
            <a:off x="2430025" y="10675453"/>
            <a:ext cx="20200052" cy="636979"/>
          </a:xfrm>
          <a:prstGeom prst="rect">
            <a:avLst/>
          </a:prstGeom>
          <a:noFill/>
          <a:ln>
            <a:noFill/>
          </a:ln>
        </p:spPr>
        <p:txBody>
          <a:bodyPr anchorCtr="0" anchor="t" bIns="45700" lIns="45700" spcFirstLastPara="1" rIns="45700" wrap="square" tIns="45700">
            <a:normAutofit/>
          </a:bodyPr>
          <a:lstStyle>
            <a:lvl1pPr indent="-228600" lvl="0" marL="457200" algn="l">
              <a:lnSpc>
                <a:spcPct val="100000"/>
              </a:lnSpc>
              <a:spcBef>
                <a:spcPts val="0"/>
              </a:spcBef>
              <a:spcAft>
                <a:spcPts val="0"/>
              </a:spcAft>
              <a:buClr>
                <a:srgbClr val="000000"/>
              </a:buClr>
              <a:buSzPts val="3600"/>
              <a:buFont typeface="Helvetica Neue"/>
              <a:buNone/>
              <a:defRPr b="1" sz="3600"/>
            </a:lvl1pPr>
            <a:lvl2pPr indent="-369189" lvl="1" marL="914400" algn="l">
              <a:lnSpc>
                <a:spcPct val="90000"/>
              </a:lnSpc>
              <a:spcBef>
                <a:spcPts val="4500"/>
              </a:spcBef>
              <a:spcAft>
                <a:spcPts val="0"/>
              </a:spcAft>
              <a:buClr>
                <a:srgbClr val="000000"/>
              </a:buClr>
              <a:buSzPts val="2214"/>
              <a:buChar char="•"/>
              <a:defRPr/>
            </a:lvl2pPr>
            <a:lvl3pPr indent="-369189" lvl="2" marL="1371600" algn="l">
              <a:lnSpc>
                <a:spcPct val="90000"/>
              </a:lnSpc>
              <a:spcBef>
                <a:spcPts val="4500"/>
              </a:spcBef>
              <a:spcAft>
                <a:spcPts val="0"/>
              </a:spcAft>
              <a:buClr>
                <a:srgbClr val="000000"/>
              </a:buClr>
              <a:buSzPts val="2214"/>
              <a:buChar char="•"/>
              <a:defRPr/>
            </a:lvl3pPr>
            <a:lvl4pPr indent="-369189" lvl="3" marL="1828800" algn="l">
              <a:lnSpc>
                <a:spcPct val="90000"/>
              </a:lnSpc>
              <a:spcBef>
                <a:spcPts val="4500"/>
              </a:spcBef>
              <a:spcAft>
                <a:spcPts val="0"/>
              </a:spcAft>
              <a:buClr>
                <a:srgbClr val="000000"/>
              </a:buClr>
              <a:buSzPts val="2214"/>
              <a:buChar char="•"/>
              <a:defRPr/>
            </a:lvl4pPr>
            <a:lvl5pPr indent="-369189" lvl="4" marL="2286000" algn="l">
              <a:lnSpc>
                <a:spcPct val="90000"/>
              </a:lnSpc>
              <a:spcBef>
                <a:spcPts val="4500"/>
              </a:spcBef>
              <a:spcAft>
                <a:spcPts val="0"/>
              </a:spcAft>
              <a:buClr>
                <a:srgbClr val="000000"/>
              </a:buClr>
              <a:buSzPts val="2214"/>
              <a:buChar char="•"/>
              <a:defRPr/>
            </a:lvl5pPr>
            <a:lvl6pPr indent="-369189" lvl="5" marL="2743200" algn="l">
              <a:lnSpc>
                <a:spcPct val="90000"/>
              </a:lnSpc>
              <a:spcBef>
                <a:spcPts val="4500"/>
              </a:spcBef>
              <a:spcAft>
                <a:spcPts val="0"/>
              </a:spcAft>
              <a:buClr>
                <a:srgbClr val="000000"/>
              </a:buClr>
              <a:buSzPts val="2214"/>
              <a:buChar char="•"/>
              <a:defRPr/>
            </a:lvl6pPr>
            <a:lvl7pPr indent="-369189" lvl="6" marL="3200400" algn="l">
              <a:lnSpc>
                <a:spcPct val="90000"/>
              </a:lnSpc>
              <a:spcBef>
                <a:spcPts val="4500"/>
              </a:spcBef>
              <a:spcAft>
                <a:spcPts val="0"/>
              </a:spcAft>
              <a:buClr>
                <a:srgbClr val="000000"/>
              </a:buClr>
              <a:buSzPts val="2214"/>
              <a:buChar char="•"/>
              <a:defRPr/>
            </a:lvl7pPr>
            <a:lvl8pPr indent="-369189" lvl="7" marL="3657600" algn="l">
              <a:lnSpc>
                <a:spcPct val="90000"/>
              </a:lnSpc>
              <a:spcBef>
                <a:spcPts val="4500"/>
              </a:spcBef>
              <a:spcAft>
                <a:spcPts val="0"/>
              </a:spcAft>
              <a:buClr>
                <a:srgbClr val="000000"/>
              </a:buClr>
              <a:buSzPts val="2214"/>
              <a:buChar char="•"/>
              <a:defRPr/>
            </a:lvl8pPr>
            <a:lvl9pPr indent="-369189" lvl="8" marL="4114800" algn="l">
              <a:lnSpc>
                <a:spcPct val="90000"/>
              </a:lnSpc>
              <a:spcBef>
                <a:spcPts val="4500"/>
              </a:spcBef>
              <a:spcAft>
                <a:spcPts val="0"/>
              </a:spcAft>
              <a:buClr>
                <a:srgbClr val="000000"/>
              </a:buClr>
              <a:buSzPts val="2214"/>
              <a:buChar char="•"/>
              <a:defRPr/>
            </a:lvl9pPr>
          </a:lstStyle>
          <a:p/>
        </p:txBody>
      </p:sp>
      <p:sp>
        <p:nvSpPr>
          <p:cNvPr id="60" name="Google Shape;60;p24"/>
          <p:cNvSpPr txBox="1"/>
          <p:nvPr>
            <p:ph idx="2" type="body"/>
          </p:nvPr>
        </p:nvSpPr>
        <p:spPr>
          <a:xfrm>
            <a:off x="1753923" y="4939860"/>
            <a:ext cx="20876154" cy="3836280"/>
          </a:xfrm>
          <a:prstGeom prst="rect">
            <a:avLst/>
          </a:prstGeom>
          <a:noFill/>
          <a:ln>
            <a:noFill/>
          </a:ln>
        </p:spPr>
        <p:txBody>
          <a:bodyPr anchorCtr="0" anchor="t" bIns="50800" lIns="50800" spcFirstLastPara="1" rIns="50800" wrap="square" tIns="50800">
            <a:normAutofit/>
          </a:bodyPr>
          <a:lstStyle>
            <a:lvl1pPr indent="-228600" lvl="0" marL="457200" algn="l">
              <a:lnSpc>
                <a:spcPct val="90000"/>
              </a:lnSpc>
              <a:spcBef>
                <a:spcPts val="0"/>
              </a:spcBef>
              <a:spcAft>
                <a:spcPts val="0"/>
              </a:spcAft>
              <a:buClr>
                <a:srgbClr val="000000"/>
              </a:buClr>
              <a:buSzPts val="8500"/>
              <a:buFont typeface="Helvetica Neue"/>
              <a:buNone/>
              <a:defRPr sz="8500">
                <a:latin typeface="Helvetica Neue"/>
                <a:ea typeface="Helvetica Neue"/>
                <a:cs typeface="Helvetica Neue"/>
                <a:sym typeface="Helvetica Neue"/>
              </a:defRPr>
            </a:lvl1pPr>
            <a:lvl2pPr indent="-228600" lvl="1" marL="914400" algn="l">
              <a:lnSpc>
                <a:spcPct val="90000"/>
              </a:lnSpc>
              <a:spcBef>
                <a:spcPts val="0"/>
              </a:spcBef>
              <a:spcAft>
                <a:spcPts val="0"/>
              </a:spcAft>
              <a:buClr>
                <a:srgbClr val="000000"/>
              </a:buClr>
              <a:buSzPts val="8500"/>
              <a:buFont typeface="Helvetica Neue"/>
              <a:buNone/>
              <a:defRPr sz="8500">
                <a:latin typeface="Helvetica Neue"/>
                <a:ea typeface="Helvetica Neue"/>
                <a:cs typeface="Helvetica Neue"/>
                <a:sym typeface="Helvetica Neue"/>
              </a:defRPr>
            </a:lvl2pPr>
            <a:lvl3pPr indent="-228600" lvl="2" marL="1371600" algn="l">
              <a:lnSpc>
                <a:spcPct val="90000"/>
              </a:lnSpc>
              <a:spcBef>
                <a:spcPts val="0"/>
              </a:spcBef>
              <a:spcAft>
                <a:spcPts val="0"/>
              </a:spcAft>
              <a:buClr>
                <a:srgbClr val="000000"/>
              </a:buClr>
              <a:buSzPts val="8500"/>
              <a:buFont typeface="Helvetica Neue"/>
              <a:buNone/>
              <a:defRPr sz="8500">
                <a:latin typeface="Helvetica Neue"/>
                <a:ea typeface="Helvetica Neue"/>
                <a:cs typeface="Helvetica Neue"/>
                <a:sym typeface="Helvetica Neue"/>
              </a:defRPr>
            </a:lvl3pPr>
            <a:lvl4pPr indent="-228600" lvl="3" marL="1828800" algn="l">
              <a:lnSpc>
                <a:spcPct val="90000"/>
              </a:lnSpc>
              <a:spcBef>
                <a:spcPts val="0"/>
              </a:spcBef>
              <a:spcAft>
                <a:spcPts val="0"/>
              </a:spcAft>
              <a:buClr>
                <a:srgbClr val="000000"/>
              </a:buClr>
              <a:buSzPts val="8500"/>
              <a:buFont typeface="Helvetica Neue"/>
              <a:buNone/>
              <a:defRPr sz="8500">
                <a:latin typeface="Helvetica Neue"/>
                <a:ea typeface="Helvetica Neue"/>
                <a:cs typeface="Helvetica Neue"/>
                <a:sym typeface="Helvetica Neue"/>
              </a:defRPr>
            </a:lvl4pPr>
            <a:lvl5pPr indent="-228600" lvl="4" marL="2286000" algn="l">
              <a:lnSpc>
                <a:spcPct val="90000"/>
              </a:lnSpc>
              <a:spcBef>
                <a:spcPts val="0"/>
              </a:spcBef>
              <a:spcAft>
                <a:spcPts val="0"/>
              </a:spcAft>
              <a:buClr>
                <a:srgbClr val="000000"/>
              </a:buClr>
              <a:buSzPts val="8500"/>
              <a:buFont typeface="Helvetica Neue"/>
              <a:buNone/>
              <a:defRPr sz="8500">
                <a:latin typeface="Helvetica Neue"/>
                <a:ea typeface="Helvetica Neue"/>
                <a:cs typeface="Helvetica Neue"/>
                <a:sym typeface="Helvetica Neue"/>
              </a:defRPr>
            </a:lvl5pPr>
            <a:lvl6pPr indent="-369189" lvl="5" marL="2743200" algn="l">
              <a:lnSpc>
                <a:spcPct val="90000"/>
              </a:lnSpc>
              <a:spcBef>
                <a:spcPts val="4500"/>
              </a:spcBef>
              <a:spcAft>
                <a:spcPts val="0"/>
              </a:spcAft>
              <a:buClr>
                <a:srgbClr val="000000"/>
              </a:buClr>
              <a:buSzPts val="2214"/>
              <a:buChar char="•"/>
              <a:defRPr/>
            </a:lvl6pPr>
            <a:lvl7pPr indent="-369189" lvl="6" marL="3200400" algn="l">
              <a:lnSpc>
                <a:spcPct val="90000"/>
              </a:lnSpc>
              <a:spcBef>
                <a:spcPts val="4500"/>
              </a:spcBef>
              <a:spcAft>
                <a:spcPts val="0"/>
              </a:spcAft>
              <a:buClr>
                <a:srgbClr val="000000"/>
              </a:buClr>
              <a:buSzPts val="2214"/>
              <a:buChar char="•"/>
              <a:defRPr/>
            </a:lvl7pPr>
            <a:lvl8pPr indent="-369189" lvl="7" marL="3657600" algn="l">
              <a:lnSpc>
                <a:spcPct val="90000"/>
              </a:lnSpc>
              <a:spcBef>
                <a:spcPts val="4500"/>
              </a:spcBef>
              <a:spcAft>
                <a:spcPts val="0"/>
              </a:spcAft>
              <a:buClr>
                <a:srgbClr val="000000"/>
              </a:buClr>
              <a:buSzPts val="2214"/>
              <a:buChar char="•"/>
              <a:defRPr/>
            </a:lvl8pPr>
            <a:lvl9pPr indent="-369189" lvl="8" marL="4114800" algn="l">
              <a:lnSpc>
                <a:spcPct val="90000"/>
              </a:lnSpc>
              <a:spcBef>
                <a:spcPts val="4500"/>
              </a:spcBef>
              <a:spcAft>
                <a:spcPts val="0"/>
              </a:spcAft>
              <a:buClr>
                <a:srgbClr val="000000"/>
              </a:buClr>
              <a:buSzPts val="2214"/>
              <a:buChar char="•"/>
              <a:defRPr/>
            </a:lvl9pPr>
          </a:lstStyle>
          <a:p/>
        </p:txBody>
      </p:sp>
      <p:sp>
        <p:nvSpPr>
          <p:cNvPr id="61" name="Google Shape;61;p24"/>
          <p:cNvSpPr txBox="1"/>
          <p:nvPr>
            <p:ph idx="12" type="sldNum"/>
          </p:nvPr>
        </p:nvSpPr>
        <p:spPr>
          <a:xfrm>
            <a:off x="12001499" y="13080999"/>
            <a:ext cx="368505" cy="374600"/>
          </a:xfrm>
          <a:prstGeom prst="rect">
            <a:avLst/>
          </a:prstGeom>
          <a:noFill/>
          <a:ln>
            <a:noFill/>
          </a:ln>
        </p:spPr>
        <p:txBody>
          <a:bodyPr anchorCtr="0" anchor="b" bIns="50800" lIns="50800" spcFirstLastPara="1" rIns="50800" wrap="square" tIns="50800">
            <a:spAutoFit/>
          </a:bodyPr>
          <a:lstStyle>
            <a:lvl1pPr indent="0" lvl="0" marL="0" marR="0" algn="ctr">
              <a:lnSpc>
                <a:spcPct val="100000"/>
              </a:lnSpc>
              <a:spcBef>
                <a:spcPts val="0"/>
              </a:spcBef>
              <a:spcAft>
                <a:spcPts val="0"/>
              </a:spcAft>
              <a:buClr>
                <a:srgbClr val="000000"/>
              </a:buClr>
              <a:buSzPts val="1800"/>
              <a:buFont typeface="Helvetica Neue"/>
              <a:buNone/>
              <a:defRPr b="0" i="0" sz="1800" u="none" cap="none" strike="noStrike">
                <a:solidFill>
                  <a:srgbClr val="000000"/>
                </a:solidFill>
                <a:latin typeface="Helvetica Neue"/>
                <a:ea typeface="Helvetica Neue"/>
                <a:cs typeface="Helvetica Neue"/>
                <a:sym typeface="Helvetica Neue"/>
              </a:defRPr>
            </a:lvl1pPr>
            <a:lvl2pPr indent="0" lvl="1" marL="0" marR="0" algn="ctr">
              <a:lnSpc>
                <a:spcPct val="100000"/>
              </a:lnSpc>
              <a:spcBef>
                <a:spcPts val="0"/>
              </a:spcBef>
              <a:spcAft>
                <a:spcPts val="0"/>
              </a:spcAft>
              <a:buClr>
                <a:srgbClr val="000000"/>
              </a:buClr>
              <a:buSzPts val="1800"/>
              <a:buFont typeface="Helvetica Neue"/>
              <a:buNone/>
              <a:defRPr b="0" i="0" sz="1800" u="none" cap="none" strike="noStrike">
                <a:solidFill>
                  <a:srgbClr val="000000"/>
                </a:solidFill>
                <a:latin typeface="Helvetica Neue"/>
                <a:ea typeface="Helvetica Neue"/>
                <a:cs typeface="Helvetica Neue"/>
                <a:sym typeface="Helvetica Neue"/>
              </a:defRPr>
            </a:lvl2pPr>
            <a:lvl3pPr indent="0" lvl="2" marL="0" marR="0" algn="ctr">
              <a:lnSpc>
                <a:spcPct val="100000"/>
              </a:lnSpc>
              <a:spcBef>
                <a:spcPts val="0"/>
              </a:spcBef>
              <a:spcAft>
                <a:spcPts val="0"/>
              </a:spcAft>
              <a:buClr>
                <a:srgbClr val="000000"/>
              </a:buClr>
              <a:buSzPts val="1800"/>
              <a:buFont typeface="Helvetica Neue"/>
              <a:buNone/>
              <a:defRPr b="0" i="0" sz="1800" u="none" cap="none" strike="noStrike">
                <a:solidFill>
                  <a:srgbClr val="000000"/>
                </a:solidFill>
                <a:latin typeface="Helvetica Neue"/>
                <a:ea typeface="Helvetica Neue"/>
                <a:cs typeface="Helvetica Neue"/>
                <a:sym typeface="Helvetica Neue"/>
              </a:defRPr>
            </a:lvl3pPr>
            <a:lvl4pPr indent="0" lvl="3" marL="0" marR="0" algn="ctr">
              <a:lnSpc>
                <a:spcPct val="100000"/>
              </a:lnSpc>
              <a:spcBef>
                <a:spcPts val="0"/>
              </a:spcBef>
              <a:spcAft>
                <a:spcPts val="0"/>
              </a:spcAft>
              <a:buClr>
                <a:srgbClr val="000000"/>
              </a:buClr>
              <a:buSzPts val="1800"/>
              <a:buFont typeface="Helvetica Neue"/>
              <a:buNone/>
              <a:defRPr b="0" i="0" sz="1800" u="none" cap="none" strike="noStrike">
                <a:solidFill>
                  <a:srgbClr val="000000"/>
                </a:solidFill>
                <a:latin typeface="Helvetica Neue"/>
                <a:ea typeface="Helvetica Neue"/>
                <a:cs typeface="Helvetica Neue"/>
                <a:sym typeface="Helvetica Neue"/>
              </a:defRPr>
            </a:lvl4pPr>
            <a:lvl5pPr indent="0" lvl="4" marL="0" marR="0" algn="ctr">
              <a:lnSpc>
                <a:spcPct val="100000"/>
              </a:lnSpc>
              <a:spcBef>
                <a:spcPts val="0"/>
              </a:spcBef>
              <a:spcAft>
                <a:spcPts val="0"/>
              </a:spcAft>
              <a:buClr>
                <a:srgbClr val="000000"/>
              </a:buClr>
              <a:buSzPts val="1800"/>
              <a:buFont typeface="Helvetica Neue"/>
              <a:buNone/>
              <a:defRPr b="0" i="0" sz="1800" u="none" cap="none" strike="noStrike">
                <a:solidFill>
                  <a:srgbClr val="000000"/>
                </a:solidFill>
                <a:latin typeface="Helvetica Neue"/>
                <a:ea typeface="Helvetica Neue"/>
                <a:cs typeface="Helvetica Neue"/>
                <a:sym typeface="Helvetica Neue"/>
              </a:defRPr>
            </a:lvl5pPr>
            <a:lvl6pPr indent="0" lvl="5" marL="0" marR="0" algn="ctr">
              <a:lnSpc>
                <a:spcPct val="100000"/>
              </a:lnSpc>
              <a:spcBef>
                <a:spcPts val="0"/>
              </a:spcBef>
              <a:spcAft>
                <a:spcPts val="0"/>
              </a:spcAft>
              <a:buClr>
                <a:srgbClr val="000000"/>
              </a:buClr>
              <a:buSzPts val="1800"/>
              <a:buFont typeface="Helvetica Neue"/>
              <a:buNone/>
              <a:defRPr b="0" i="0" sz="1800" u="none" cap="none" strike="noStrike">
                <a:solidFill>
                  <a:srgbClr val="000000"/>
                </a:solidFill>
                <a:latin typeface="Helvetica Neue"/>
                <a:ea typeface="Helvetica Neue"/>
                <a:cs typeface="Helvetica Neue"/>
                <a:sym typeface="Helvetica Neue"/>
              </a:defRPr>
            </a:lvl6pPr>
            <a:lvl7pPr indent="0" lvl="6" marL="0" marR="0" algn="ctr">
              <a:lnSpc>
                <a:spcPct val="100000"/>
              </a:lnSpc>
              <a:spcBef>
                <a:spcPts val="0"/>
              </a:spcBef>
              <a:spcAft>
                <a:spcPts val="0"/>
              </a:spcAft>
              <a:buClr>
                <a:srgbClr val="000000"/>
              </a:buClr>
              <a:buSzPts val="1800"/>
              <a:buFont typeface="Helvetica Neue"/>
              <a:buNone/>
              <a:defRPr b="0" i="0" sz="1800" u="none" cap="none" strike="noStrike">
                <a:solidFill>
                  <a:srgbClr val="000000"/>
                </a:solidFill>
                <a:latin typeface="Helvetica Neue"/>
                <a:ea typeface="Helvetica Neue"/>
                <a:cs typeface="Helvetica Neue"/>
                <a:sym typeface="Helvetica Neue"/>
              </a:defRPr>
            </a:lvl7pPr>
            <a:lvl8pPr indent="0" lvl="7" marL="0" marR="0" algn="ctr">
              <a:lnSpc>
                <a:spcPct val="100000"/>
              </a:lnSpc>
              <a:spcBef>
                <a:spcPts val="0"/>
              </a:spcBef>
              <a:spcAft>
                <a:spcPts val="0"/>
              </a:spcAft>
              <a:buClr>
                <a:srgbClr val="000000"/>
              </a:buClr>
              <a:buSzPts val="1800"/>
              <a:buFont typeface="Helvetica Neue"/>
              <a:buNone/>
              <a:defRPr b="0" i="0" sz="1800" u="none" cap="none" strike="noStrike">
                <a:solidFill>
                  <a:srgbClr val="000000"/>
                </a:solidFill>
                <a:latin typeface="Helvetica Neue"/>
                <a:ea typeface="Helvetica Neue"/>
                <a:cs typeface="Helvetica Neue"/>
                <a:sym typeface="Helvetica Neue"/>
              </a:defRPr>
            </a:lvl8pPr>
            <a:lvl9pPr indent="0" lvl="8" marL="0" marR="0" algn="ctr">
              <a:lnSpc>
                <a:spcPct val="100000"/>
              </a:lnSpc>
              <a:spcBef>
                <a:spcPts val="0"/>
              </a:spcBef>
              <a:spcAft>
                <a:spcPts val="0"/>
              </a:spcAft>
              <a:buClr>
                <a:srgbClr val="000000"/>
              </a:buClr>
              <a:buSzPts val="1800"/>
              <a:buFont typeface="Helvetica Neue"/>
              <a:buNone/>
              <a:defRPr b="0" i="0" sz="1800" u="none" cap="none" strike="noStrike">
                <a:solidFill>
                  <a:srgbClr val="000000"/>
                </a:solidFill>
                <a:latin typeface="Helvetica Neue"/>
                <a:ea typeface="Helvetica Neue"/>
                <a:cs typeface="Helvetica Neue"/>
                <a:sym typeface="Helvetica Neu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oto - driemaal">
  <p:cSld name="Foto - driemaal">
    <p:spTree>
      <p:nvGrpSpPr>
        <p:cNvPr id="62" name="Shape 62"/>
        <p:cNvGrpSpPr/>
        <p:nvPr/>
      </p:nvGrpSpPr>
      <p:grpSpPr>
        <a:xfrm>
          <a:off x="0" y="0"/>
          <a:ext cx="0" cy="0"/>
          <a:chOff x="0" y="0"/>
          <a:chExt cx="0" cy="0"/>
        </a:xfrm>
      </p:grpSpPr>
      <p:sp>
        <p:nvSpPr>
          <p:cNvPr id="63" name="Google Shape;63;p25"/>
          <p:cNvSpPr/>
          <p:nvPr>
            <p:ph idx="2" type="pic"/>
          </p:nvPr>
        </p:nvSpPr>
        <p:spPr>
          <a:xfrm>
            <a:off x="15760700" y="1016000"/>
            <a:ext cx="7439099" cy="5949678"/>
          </a:xfrm>
          <a:prstGeom prst="rect">
            <a:avLst/>
          </a:prstGeom>
          <a:noFill/>
          <a:ln>
            <a:noFill/>
          </a:ln>
        </p:spPr>
      </p:sp>
      <p:sp>
        <p:nvSpPr>
          <p:cNvPr id="64" name="Google Shape;64;p25"/>
          <p:cNvSpPr/>
          <p:nvPr>
            <p:ph idx="3" type="pic"/>
          </p:nvPr>
        </p:nvSpPr>
        <p:spPr>
          <a:xfrm>
            <a:off x="13500100" y="3978275"/>
            <a:ext cx="10439400" cy="12150181"/>
          </a:xfrm>
          <a:prstGeom prst="rect">
            <a:avLst/>
          </a:prstGeom>
          <a:noFill/>
          <a:ln>
            <a:noFill/>
          </a:ln>
        </p:spPr>
      </p:sp>
      <p:sp>
        <p:nvSpPr>
          <p:cNvPr id="65" name="Google Shape;65;p25"/>
          <p:cNvSpPr/>
          <p:nvPr>
            <p:ph idx="4" type="pic"/>
          </p:nvPr>
        </p:nvSpPr>
        <p:spPr>
          <a:xfrm>
            <a:off x="-139700" y="495300"/>
            <a:ext cx="16611600" cy="12458700"/>
          </a:xfrm>
          <a:prstGeom prst="rect">
            <a:avLst/>
          </a:prstGeom>
          <a:noFill/>
          <a:ln>
            <a:noFill/>
          </a:ln>
        </p:spPr>
      </p:sp>
      <p:sp>
        <p:nvSpPr>
          <p:cNvPr id="66" name="Google Shape;66;p25"/>
          <p:cNvSpPr txBox="1"/>
          <p:nvPr>
            <p:ph idx="12" type="sldNum"/>
          </p:nvPr>
        </p:nvSpPr>
        <p:spPr>
          <a:xfrm>
            <a:off x="12001499" y="13080999"/>
            <a:ext cx="368505" cy="374600"/>
          </a:xfrm>
          <a:prstGeom prst="rect">
            <a:avLst/>
          </a:prstGeom>
          <a:noFill/>
          <a:ln>
            <a:noFill/>
          </a:ln>
        </p:spPr>
        <p:txBody>
          <a:bodyPr anchorCtr="0" anchor="b" bIns="50800" lIns="50800" spcFirstLastPara="1" rIns="50800" wrap="square" tIns="50800">
            <a:spAutoFit/>
          </a:bodyPr>
          <a:lstStyle>
            <a:lvl1pPr indent="0" lvl="0" marL="0" marR="0" algn="ctr">
              <a:lnSpc>
                <a:spcPct val="100000"/>
              </a:lnSpc>
              <a:spcBef>
                <a:spcPts val="0"/>
              </a:spcBef>
              <a:spcAft>
                <a:spcPts val="0"/>
              </a:spcAft>
              <a:buClr>
                <a:srgbClr val="000000"/>
              </a:buClr>
              <a:buSzPts val="1800"/>
              <a:buFont typeface="Helvetica Neue"/>
              <a:buNone/>
              <a:defRPr b="0" i="0" sz="1800" u="none" cap="none" strike="noStrike">
                <a:solidFill>
                  <a:srgbClr val="000000"/>
                </a:solidFill>
                <a:latin typeface="Helvetica Neue"/>
                <a:ea typeface="Helvetica Neue"/>
                <a:cs typeface="Helvetica Neue"/>
                <a:sym typeface="Helvetica Neue"/>
              </a:defRPr>
            </a:lvl1pPr>
            <a:lvl2pPr indent="0" lvl="1" marL="0" marR="0" algn="ctr">
              <a:lnSpc>
                <a:spcPct val="100000"/>
              </a:lnSpc>
              <a:spcBef>
                <a:spcPts val="0"/>
              </a:spcBef>
              <a:spcAft>
                <a:spcPts val="0"/>
              </a:spcAft>
              <a:buClr>
                <a:srgbClr val="000000"/>
              </a:buClr>
              <a:buSzPts val="1800"/>
              <a:buFont typeface="Helvetica Neue"/>
              <a:buNone/>
              <a:defRPr b="0" i="0" sz="1800" u="none" cap="none" strike="noStrike">
                <a:solidFill>
                  <a:srgbClr val="000000"/>
                </a:solidFill>
                <a:latin typeface="Helvetica Neue"/>
                <a:ea typeface="Helvetica Neue"/>
                <a:cs typeface="Helvetica Neue"/>
                <a:sym typeface="Helvetica Neue"/>
              </a:defRPr>
            </a:lvl2pPr>
            <a:lvl3pPr indent="0" lvl="2" marL="0" marR="0" algn="ctr">
              <a:lnSpc>
                <a:spcPct val="100000"/>
              </a:lnSpc>
              <a:spcBef>
                <a:spcPts val="0"/>
              </a:spcBef>
              <a:spcAft>
                <a:spcPts val="0"/>
              </a:spcAft>
              <a:buClr>
                <a:srgbClr val="000000"/>
              </a:buClr>
              <a:buSzPts val="1800"/>
              <a:buFont typeface="Helvetica Neue"/>
              <a:buNone/>
              <a:defRPr b="0" i="0" sz="1800" u="none" cap="none" strike="noStrike">
                <a:solidFill>
                  <a:srgbClr val="000000"/>
                </a:solidFill>
                <a:latin typeface="Helvetica Neue"/>
                <a:ea typeface="Helvetica Neue"/>
                <a:cs typeface="Helvetica Neue"/>
                <a:sym typeface="Helvetica Neue"/>
              </a:defRPr>
            </a:lvl3pPr>
            <a:lvl4pPr indent="0" lvl="3" marL="0" marR="0" algn="ctr">
              <a:lnSpc>
                <a:spcPct val="100000"/>
              </a:lnSpc>
              <a:spcBef>
                <a:spcPts val="0"/>
              </a:spcBef>
              <a:spcAft>
                <a:spcPts val="0"/>
              </a:spcAft>
              <a:buClr>
                <a:srgbClr val="000000"/>
              </a:buClr>
              <a:buSzPts val="1800"/>
              <a:buFont typeface="Helvetica Neue"/>
              <a:buNone/>
              <a:defRPr b="0" i="0" sz="1800" u="none" cap="none" strike="noStrike">
                <a:solidFill>
                  <a:srgbClr val="000000"/>
                </a:solidFill>
                <a:latin typeface="Helvetica Neue"/>
                <a:ea typeface="Helvetica Neue"/>
                <a:cs typeface="Helvetica Neue"/>
                <a:sym typeface="Helvetica Neue"/>
              </a:defRPr>
            </a:lvl4pPr>
            <a:lvl5pPr indent="0" lvl="4" marL="0" marR="0" algn="ctr">
              <a:lnSpc>
                <a:spcPct val="100000"/>
              </a:lnSpc>
              <a:spcBef>
                <a:spcPts val="0"/>
              </a:spcBef>
              <a:spcAft>
                <a:spcPts val="0"/>
              </a:spcAft>
              <a:buClr>
                <a:srgbClr val="000000"/>
              </a:buClr>
              <a:buSzPts val="1800"/>
              <a:buFont typeface="Helvetica Neue"/>
              <a:buNone/>
              <a:defRPr b="0" i="0" sz="1800" u="none" cap="none" strike="noStrike">
                <a:solidFill>
                  <a:srgbClr val="000000"/>
                </a:solidFill>
                <a:latin typeface="Helvetica Neue"/>
                <a:ea typeface="Helvetica Neue"/>
                <a:cs typeface="Helvetica Neue"/>
                <a:sym typeface="Helvetica Neue"/>
              </a:defRPr>
            </a:lvl5pPr>
            <a:lvl6pPr indent="0" lvl="5" marL="0" marR="0" algn="ctr">
              <a:lnSpc>
                <a:spcPct val="100000"/>
              </a:lnSpc>
              <a:spcBef>
                <a:spcPts val="0"/>
              </a:spcBef>
              <a:spcAft>
                <a:spcPts val="0"/>
              </a:spcAft>
              <a:buClr>
                <a:srgbClr val="000000"/>
              </a:buClr>
              <a:buSzPts val="1800"/>
              <a:buFont typeface="Helvetica Neue"/>
              <a:buNone/>
              <a:defRPr b="0" i="0" sz="1800" u="none" cap="none" strike="noStrike">
                <a:solidFill>
                  <a:srgbClr val="000000"/>
                </a:solidFill>
                <a:latin typeface="Helvetica Neue"/>
                <a:ea typeface="Helvetica Neue"/>
                <a:cs typeface="Helvetica Neue"/>
                <a:sym typeface="Helvetica Neue"/>
              </a:defRPr>
            </a:lvl6pPr>
            <a:lvl7pPr indent="0" lvl="6" marL="0" marR="0" algn="ctr">
              <a:lnSpc>
                <a:spcPct val="100000"/>
              </a:lnSpc>
              <a:spcBef>
                <a:spcPts val="0"/>
              </a:spcBef>
              <a:spcAft>
                <a:spcPts val="0"/>
              </a:spcAft>
              <a:buClr>
                <a:srgbClr val="000000"/>
              </a:buClr>
              <a:buSzPts val="1800"/>
              <a:buFont typeface="Helvetica Neue"/>
              <a:buNone/>
              <a:defRPr b="0" i="0" sz="1800" u="none" cap="none" strike="noStrike">
                <a:solidFill>
                  <a:srgbClr val="000000"/>
                </a:solidFill>
                <a:latin typeface="Helvetica Neue"/>
                <a:ea typeface="Helvetica Neue"/>
                <a:cs typeface="Helvetica Neue"/>
                <a:sym typeface="Helvetica Neue"/>
              </a:defRPr>
            </a:lvl7pPr>
            <a:lvl8pPr indent="0" lvl="7" marL="0" marR="0" algn="ctr">
              <a:lnSpc>
                <a:spcPct val="100000"/>
              </a:lnSpc>
              <a:spcBef>
                <a:spcPts val="0"/>
              </a:spcBef>
              <a:spcAft>
                <a:spcPts val="0"/>
              </a:spcAft>
              <a:buClr>
                <a:srgbClr val="000000"/>
              </a:buClr>
              <a:buSzPts val="1800"/>
              <a:buFont typeface="Helvetica Neue"/>
              <a:buNone/>
              <a:defRPr b="0" i="0" sz="1800" u="none" cap="none" strike="noStrike">
                <a:solidFill>
                  <a:srgbClr val="000000"/>
                </a:solidFill>
                <a:latin typeface="Helvetica Neue"/>
                <a:ea typeface="Helvetica Neue"/>
                <a:cs typeface="Helvetica Neue"/>
                <a:sym typeface="Helvetica Neue"/>
              </a:defRPr>
            </a:lvl8pPr>
            <a:lvl9pPr indent="0" lvl="8" marL="0" marR="0" algn="ctr">
              <a:lnSpc>
                <a:spcPct val="100000"/>
              </a:lnSpc>
              <a:spcBef>
                <a:spcPts val="0"/>
              </a:spcBef>
              <a:spcAft>
                <a:spcPts val="0"/>
              </a:spcAft>
              <a:buClr>
                <a:srgbClr val="000000"/>
              </a:buClr>
              <a:buSzPts val="1800"/>
              <a:buFont typeface="Helvetica Neue"/>
              <a:buNone/>
              <a:defRPr b="0" i="0" sz="1800" u="none" cap="none" strike="noStrike">
                <a:solidFill>
                  <a:srgbClr val="000000"/>
                </a:solidFill>
                <a:latin typeface="Helvetica Neue"/>
                <a:ea typeface="Helvetica Neue"/>
                <a:cs typeface="Helvetica Neue"/>
                <a:sym typeface="Helvetica Neu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oto">
  <p:cSld name="Foto">
    <p:spTree>
      <p:nvGrpSpPr>
        <p:cNvPr id="67" name="Shape 67"/>
        <p:cNvGrpSpPr/>
        <p:nvPr/>
      </p:nvGrpSpPr>
      <p:grpSpPr>
        <a:xfrm>
          <a:off x="0" y="0"/>
          <a:ext cx="0" cy="0"/>
          <a:chOff x="0" y="0"/>
          <a:chExt cx="0" cy="0"/>
        </a:xfrm>
      </p:grpSpPr>
      <p:sp>
        <p:nvSpPr>
          <p:cNvPr id="68" name="Google Shape;68;p26"/>
          <p:cNvSpPr/>
          <p:nvPr>
            <p:ph idx="2" type="pic"/>
          </p:nvPr>
        </p:nvSpPr>
        <p:spPr>
          <a:xfrm>
            <a:off x="-1333500" y="-5524500"/>
            <a:ext cx="27051000" cy="21640800"/>
          </a:xfrm>
          <a:prstGeom prst="rect">
            <a:avLst/>
          </a:prstGeom>
          <a:noFill/>
          <a:ln>
            <a:noFill/>
          </a:ln>
        </p:spPr>
      </p:sp>
      <p:sp>
        <p:nvSpPr>
          <p:cNvPr id="69" name="Google Shape;69;p26"/>
          <p:cNvSpPr txBox="1"/>
          <p:nvPr>
            <p:ph idx="12" type="sldNum"/>
          </p:nvPr>
        </p:nvSpPr>
        <p:spPr>
          <a:xfrm>
            <a:off x="12001499" y="13080999"/>
            <a:ext cx="368505" cy="374600"/>
          </a:xfrm>
          <a:prstGeom prst="rect">
            <a:avLst/>
          </a:prstGeom>
          <a:noFill/>
          <a:ln>
            <a:noFill/>
          </a:ln>
        </p:spPr>
        <p:txBody>
          <a:bodyPr anchorCtr="0" anchor="b" bIns="50800" lIns="50800" spcFirstLastPara="1" rIns="50800" wrap="square" tIns="50800">
            <a:spAutoFit/>
          </a:bodyPr>
          <a:lstStyle>
            <a:lvl1pPr indent="0" lvl="0" marL="0" marR="0" algn="ctr">
              <a:lnSpc>
                <a:spcPct val="100000"/>
              </a:lnSpc>
              <a:spcBef>
                <a:spcPts val="0"/>
              </a:spcBef>
              <a:spcAft>
                <a:spcPts val="0"/>
              </a:spcAft>
              <a:buClr>
                <a:srgbClr val="FFFFFF"/>
              </a:buClr>
              <a:buSzPts val="1800"/>
              <a:buFont typeface="Helvetica Neue"/>
              <a:buNone/>
              <a:defRPr b="0" i="0" sz="1800" u="none" cap="none" strike="noStrike">
                <a:solidFill>
                  <a:srgbClr val="FFFFFF"/>
                </a:solidFill>
                <a:latin typeface="Helvetica Neue"/>
                <a:ea typeface="Helvetica Neue"/>
                <a:cs typeface="Helvetica Neue"/>
                <a:sym typeface="Helvetica Neue"/>
              </a:defRPr>
            </a:lvl1pPr>
            <a:lvl2pPr indent="0" lvl="1" marL="0" marR="0" algn="ctr">
              <a:lnSpc>
                <a:spcPct val="100000"/>
              </a:lnSpc>
              <a:spcBef>
                <a:spcPts val="0"/>
              </a:spcBef>
              <a:spcAft>
                <a:spcPts val="0"/>
              </a:spcAft>
              <a:buClr>
                <a:srgbClr val="FFFFFF"/>
              </a:buClr>
              <a:buSzPts val="1800"/>
              <a:buFont typeface="Helvetica Neue"/>
              <a:buNone/>
              <a:defRPr b="0" i="0" sz="1800" u="none" cap="none" strike="noStrike">
                <a:solidFill>
                  <a:srgbClr val="FFFFFF"/>
                </a:solidFill>
                <a:latin typeface="Helvetica Neue"/>
                <a:ea typeface="Helvetica Neue"/>
                <a:cs typeface="Helvetica Neue"/>
                <a:sym typeface="Helvetica Neue"/>
              </a:defRPr>
            </a:lvl2pPr>
            <a:lvl3pPr indent="0" lvl="2" marL="0" marR="0" algn="ctr">
              <a:lnSpc>
                <a:spcPct val="100000"/>
              </a:lnSpc>
              <a:spcBef>
                <a:spcPts val="0"/>
              </a:spcBef>
              <a:spcAft>
                <a:spcPts val="0"/>
              </a:spcAft>
              <a:buClr>
                <a:srgbClr val="FFFFFF"/>
              </a:buClr>
              <a:buSzPts val="1800"/>
              <a:buFont typeface="Helvetica Neue"/>
              <a:buNone/>
              <a:defRPr b="0" i="0" sz="1800" u="none" cap="none" strike="noStrike">
                <a:solidFill>
                  <a:srgbClr val="FFFFFF"/>
                </a:solidFill>
                <a:latin typeface="Helvetica Neue"/>
                <a:ea typeface="Helvetica Neue"/>
                <a:cs typeface="Helvetica Neue"/>
                <a:sym typeface="Helvetica Neue"/>
              </a:defRPr>
            </a:lvl3pPr>
            <a:lvl4pPr indent="0" lvl="3" marL="0" marR="0" algn="ctr">
              <a:lnSpc>
                <a:spcPct val="100000"/>
              </a:lnSpc>
              <a:spcBef>
                <a:spcPts val="0"/>
              </a:spcBef>
              <a:spcAft>
                <a:spcPts val="0"/>
              </a:spcAft>
              <a:buClr>
                <a:srgbClr val="FFFFFF"/>
              </a:buClr>
              <a:buSzPts val="1800"/>
              <a:buFont typeface="Helvetica Neue"/>
              <a:buNone/>
              <a:defRPr b="0" i="0" sz="1800" u="none" cap="none" strike="noStrike">
                <a:solidFill>
                  <a:srgbClr val="FFFFFF"/>
                </a:solidFill>
                <a:latin typeface="Helvetica Neue"/>
                <a:ea typeface="Helvetica Neue"/>
                <a:cs typeface="Helvetica Neue"/>
                <a:sym typeface="Helvetica Neue"/>
              </a:defRPr>
            </a:lvl4pPr>
            <a:lvl5pPr indent="0" lvl="4" marL="0" marR="0" algn="ctr">
              <a:lnSpc>
                <a:spcPct val="100000"/>
              </a:lnSpc>
              <a:spcBef>
                <a:spcPts val="0"/>
              </a:spcBef>
              <a:spcAft>
                <a:spcPts val="0"/>
              </a:spcAft>
              <a:buClr>
                <a:srgbClr val="FFFFFF"/>
              </a:buClr>
              <a:buSzPts val="1800"/>
              <a:buFont typeface="Helvetica Neue"/>
              <a:buNone/>
              <a:defRPr b="0" i="0" sz="1800" u="none" cap="none" strike="noStrike">
                <a:solidFill>
                  <a:srgbClr val="FFFFFF"/>
                </a:solidFill>
                <a:latin typeface="Helvetica Neue"/>
                <a:ea typeface="Helvetica Neue"/>
                <a:cs typeface="Helvetica Neue"/>
                <a:sym typeface="Helvetica Neue"/>
              </a:defRPr>
            </a:lvl5pPr>
            <a:lvl6pPr indent="0" lvl="5" marL="0" marR="0" algn="ctr">
              <a:lnSpc>
                <a:spcPct val="100000"/>
              </a:lnSpc>
              <a:spcBef>
                <a:spcPts val="0"/>
              </a:spcBef>
              <a:spcAft>
                <a:spcPts val="0"/>
              </a:spcAft>
              <a:buClr>
                <a:srgbClr val="FFFFFF"/>
              </a:buClr>
              <a:buSzPts val="1800"/>
              <a:buFont typeface="Helvetica Neue"/>
              <a:buNone/>
              <a:defRPr b="0" i="0" sz="1800" u="none" cap="none" strike="noStrike">
                <a:solidFill>
                  <a:srgbClr val="FFFFFF"/>
                </a:solidFill>
                <a:latin typeface="Helvetica Neue"/>
                <a:ea typeface="Helvetica Neue"/>
                <a:cs typeface="Helvetica Neue"/>
                <a:sym typeface="Helvetica Neue"/>
              </a:defRPr>
            </a:lvl6pPr>
            <a:lvl7pPr indent="0" lvl="6" marL="0" marR="0" algn="ctr">
              <a:lnSpc>
                <a:spcPct val="100000"/>
              </a:lnSpc>
              <a:spcBef>
                <a:spcPts val="0"/>
              </a:spcBef>
              <a:spcAft>
                <a:spcPts val="0"/>
              </a:spcAft>
              <a:buClr>
                <a:srgbClr val="FFFFFF"/>
              </a:buClr>
              <a:buSzPts val="1800"/>
              <a:buFont typeface="Helvetica Neue"/>
              <a:buNone/>
              <a:defRPr b="0" i="0" sz="1800" u="none" cap="none" strike="noStrike">
                <a:solidFill>
                  <a:srgbClr val="FFFFFF"/>
                </a:solidFill>
                <a:latin typeface="Helvetica Neue"/>
                <a:ea typeface="Helvetica Neue"/>
                <a:cs typeface="Helvetica Neue"/>
                <a:sym typeface="Helvetica Neue"/>
              </a:defRPr>
            </a:lvl7pPr>
            <a:lvl8pPr indent="0" lvl="7" marL="0" marR="0" algn="ctr">
              <a:lnSpc>
                <a:spcPct val="100000"/>
              </a:lnSpc>
              <a:spcBef>
                <a:spcPts val="0"/>
              </a:spcBef>
              <a:spcAft>
                <a:spcPts val="0"/>
              </a:spcAft>
              <a:buClr>
                <a:srgbClr val="FFFFFF"/>
              </a:buClr>
              <a:buSzPts val="1800"/>
              <a:buFont typeface="Helvetica Neue"/>
              <a:buNone/>
              <a:defRPr b="0" i="0" sz="1800" u="none" cap="none" strike="noStrike">
                <a:solidFill>
                  <a:srgbClr val="FFFFFF"/>
                </a:solidFill>
                <a:latin typeface="Helvetica Neue"/>
                <a:ea typeface="Helvetica Neue"/>
                <a:cs typeface="Helvetica Neue"/>
                <a:sym typeface="Helvetica Neue"/>
              </a:defRPr>
            </a:lvl8pPr>
            <a:lvl9pPr indent="0" lvl="8" marL="0" marR="0" algn="ctr">
              <a:lnSpc>
                <a:spcPct val="100000"/>
              </a:lnSpc>
              <a:spcBef>
                <a:spcPts val="0"/>
              </a:spcBef>
              <a:spcAft>
                <a:spcPts val="0"/>
              </a:spcAft>
              <a:buClr>
                <a:srgbClr val="FFFFFF"/>
              </a:buClr>
              <a:buSzPts val="1800"/>
              <a:buFont typeface="Helvetica Neue"/>
              <a:buNone/>
              <a:defRPr b="0" i="0" sz="1800" u="none" cap="none" strike="noStrike">
                <a:solidFill>
                  <a:srgbClr val="FFFFFF"/>
                </a:solidFill>
                <a:latin typeface="Helvetica Neue"/>
                <a:ea typeface="Helvetica Neue"/>
                <a:cs typeface="Helvetica Neue"/>
                <a:sym typeface="Helvetica Neue"/>
              </a:defRPr>
            </a:lvl9pPr>
          </a:lstStyle>
          <a:p>
            <a:pPr indent="0" lvl="0" marL="0" rtl="0" algn="ctr">
              <a:spcBef>
                <a:spcPts val="0"/>
              </a:spcBef>
              <a:spcAft>
                <a:spcPts val="0"/>
              </a:spcAft>
              <a:buNone/>
            </a:pPr>
            <a:fld id="{00000000-1234-1234-1234-123412341234}" type="slidenum">
              <a:rPr lang="en-US"/>
              <a:t>‹#›</a:t>
            </a:fld>
            <a:endParaRPr>
              <a:solidFill>
                <a:srgbClr val="000000"/>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eeg">
  <p:cSld name="Leeg">
    <p:spTree>
      <p:nvGrpSpPr>
        <p:cNvPr id="70" name="Shape 70"/>
        <p:cNvGrpSpPr/>
        <p:nvPr/>
      </p:nvGrpSpPr>
      <p:grpSpPr>
        <a:xfrm>
          <a:off x="0" y="0"/>
          <a:ext cx="0" cy="0"/>
          <a:chOff x="0" y="0"/>
          <a:chExt cx="0" cy="0"/>
        </a:xfrm>
      </p:grpSpPr>
      <p:sp>
        <p:nvSpPr>
          <p:cNvPr id="71" name="Google Shape;71;p27"/>
          <p:cNvSpPr txBox="1"/>
          <p:nvPr>
            <p:ph idx="12" type="sldNum"/>
          </p:nvPr>
        </p:nvSpPr>
        <p:spPr>
          <a:xfrm>
            <a:off x="12001499" y="13080999"/>
            <a:ext cx="368505" cy="374600"/>
          </a:xfrm>
          <a:prstGeom prst="rect">
            <a:avLst/>
          </a:prstGeom>
          <a:noFill/>
          <a:ln>
            <a:noFill/>
          </a:ln>
        </p:spPr>
        <p:txBody>
          <a:bodyPr anchorCtr="0" anchor="b" bIns="50800" lIns="50800" spcFirstLastPara="1" rIns="50800" wrap="square" tIns="50800">
            <a:spAutoFit/>
          </a:bodyPr>
          <a:lstStyle>
            <a:lvl1pPr indent="0" lvl="0" marL="0" marR="0" algn="ctr">
              <a:lnSpc>
                <a:spcPct val="100000"/>
              </a:lnSpc>
              <a:spcBef>
                <a:spcPts val="0"/>
              </a:spcBef>
              <a:spcAft>
                <a:spcPts val="0"/>
              </a:spcAft>
              <a:buClr>
                <a:srgbClr val="000000"/>
              </a:buClr>
              <a:buSzPts val="1800"/>
              <a:buFont typeface="Helvetica Neue"/>
              <a:buNone/>
              <a:defRPr b="0" i="0" sz="1800" u="none" cap="none" strike="noStrike">
                <a:solidFill>
                  <a:srgbClr val="000000"/>
                </a:solidFill>
                <a:latin typeface="Helvetica Neue"/>
                <a:ea typeface="Helvetica Neue"/>
                <a:cs typeface="Helvetica Neue"/>
                <a:sym typeface="Helvetica Neue"/>
              </a:defRPr>
            </a:lvl1pPr>
            <a:lvl2pPr indent="0" lvl="1" marL="0" marR="0" algn="ctr">
              <a:lnSpc>
                <a:spcPct val="100000"/>
              </a:lnSpc>
              <a:spcBef>
                <a:spcPts val="0"/>
              </a:spcBef>
              <a:spcAft>
                <a:spcPts val="0"/>
              </a:spcAft>
              <a:buClr>
                <a:srgbClr val="000000"/>
              </a:buClr>
              <a:buSzPts val="1800"/>
              <a:buFont typeface="Helvetica Neue"/>
              <a:buNone/>
              <a:defRPr b="0" i="0" sz="1800" u="none" cap="none" strike="noStrike">
                <a:solidFill>
                  <a:srgbClr val="000000"/>
                </a:solidFill>
                <a:latin typeface="Helvetica Neue"/>
                <a:ea typeface="Helvetica Neue"/>
                <a:cs typeface="Helvetica Neue"/>
                <a:sym typeface="Helvetica Neue"/>
              </a:defRPr>
            </a:lvl2pPr>
            <a:lvl3pPr indent="0" lvl="2" marL="0" marR="0" algn="ctr">
              <a:lnSpc>
                <a:spcPct val="100000"/>
              </a:lnSpc>
              <a:spcBef>
                <a:spcPts val="0"/>
              </a:spcBef>
              <a:spcAft>
                <a:spcPts val="0"/>
              </a:spcAft>
              <a:buClr>
                <a:srgbClr val="000000"/>
              </a:buClr>
              <a:buSzPts val="1800"/>
              <a:buFont typeface="Helvetica Neue"/>
              <a:buNone/>
              <a:defRPr b="0" i="0" sz="1800" u="none" cap="none" strike="noStrike">
                <a:solidFill>
                  <a:srgbClr val="000000"/>
                </a:solidFill>
                <a:latin typeface="Helvetica Neue"/>
                <a:ea typeface="Helvetica Neue"/>
                <a:cs typeface="Helvetica Neue"/>
                <a:sym typeface="Helvetica Neue"/>
              </a:defRPr>
            </a:lvl3pPr>
            <a:lvl4pPr indent="0" lvl="3" marL="0" marR="0" algn="ctr">
              <a:lnSpc>
                <a:spcPct val="100000"/>
              </a:lnSpc>
              <a:spcBef>
                <a:spcPts val="0"/>
              </a:spcBef>
              <a:spcAft>
                <a:spcPts val="0"/>
              </a:spcAft>
              <a:buClr>
                <a:srgbClr val="000000"/>
              </a:buClr>
              <a:buSzPts val="1800"/>
              <a:buFont typeface="Helvetica Neue"/>
              <a:buNone/>
              <a:defRPr b="0" i="0" sz="1800" u="none" cap="none" strike="noStrike">
                <a:solidFill>
                  <a:srgbClr val="000000"/>
                </a:solidFill>
                <a:latin typeface="Helvetica Neue"/>
                <a:ea typeface="Helvetica Neue"/>
                <a:cs typeface="Helvetica Neue"/>
                <a:sym typeface="Helvetica Neue"/>
              </a:defRPr>
            </a:lvl4pPr>
            <a:lvl5pPr indent="0" lvl="4" marL="0" marR="0" algn="ctr">
              <a:lnSpc>
                <a:spcPct val="100000"/>
              </a:lnSpc>
              <a:spcBef>
                <a:spcPts val="0"/>
              </a:spcBef>
              <a:spcAft>
                <a:spcPts val="0"/>
              </a:spcAft>
              <a:buClr>
                <a:srgbClr val="000000"/>
              </a:buClr>
              <a:buSzPts val="1800"/>
              <a:buFont typeface="Helvetica Neue"/>
              <a:buNone/>
              <a:defRPr b="0" i="0" sz="1800" u="none" cap="none" strike="noStrike">
                <a:solidFill>
                  <a:srgbClr val="000000"/>
                </a:solidFill>
                <a:latin typeface="Helvetica Neue"/>
                <a:ea typeface="Helvetica Neue"/>
                <a:cs typeface="Helvetica Neue"/>
                <a:sym typeface="Helvetica Neue"/>
              </a:defRPr>
            </a:lvl5pPr>
            <a:lvl6pPr indent="0" lvl="5" marL="0" marR="0" algn="ctr">
              <a:lnSpc>
                <a:spcPct val="100000"/>
              </a:lnSpc>
              <a:spcBef>
                <a:spcPts val="0"/>
              </a:spcBef>
              <a:spcAft>
                <a:spcPts val="0"/>
              </a:spcAft>
              <a:buClr>
                <a:srgbClr val="000000"/>
              </a:buClr>
              <a:buSzPts val="1800"/>
              <a:buFont typeface="Helvetica Neue"/>
              <a:buNone/>
              <a:defRPr b="0" i="0" sz="1800" u="none" cap="none" strike="noStrike">
                <a:solidFill>
                  <a:srgbClr val="000000"/>
                </a:solidFill>
                <a:latin typeface="Helvetica Neue"/>
                <a:ea typeface="Helvetica Neue"/>
                <a:cs typeface="Helvetica Neue"/>
                <a:sym typeface="Helvetica Neue"/>
              </a:defRPr>
            </a:lvl6pPr>
            <a:lvl7pPr indent="0" lvl="6" marL="0" marR="0" algn="ctr">
              <a:lnSpc>
                <a:spcPct val="100000"/>
              </a:lnSpc>
              <a:spcBef>
                <a:spcPts val="0"/>
              </a:spcBef>
              <a:spcAft>
                <a:spcPts val="0"/>
              </a:spcAft>
              <a:buClr>
                <a:srgbClr val="000000"/>
              </a:buClr>
              <a:buSzPts val="1800"/>
              <a:buFont typeface="Helvetica Neue"/>
              <a:buNone/>
              <a:defRPr b="0" i="0" sz="1800" u="none" cap="none" strike="noStrike">
                <a:solidFill>
                  <a:srgbClr val="000000"/>
                </a:solidFill>
                <a:latin typeface="Helvetica Neue"/>
                <a:ea typeface="Helvetica Neue"/>
                <a:cs typeface="Helvetica Neue"/>
                <a:sym typeface="Helvetica Neue"/>
              </a:defRPr>
            </a:lvl7pPr>
            <a:lvl8pPr indent="0" lvl="7" marL="0" marR="0" algn="ctr">
              <a:lnSpc>
                <a:spcPct val="100000"/>
              </a:lnSpc>
              <a:spcBef>
                <a:spcPts val="0"/>
              </a:spcBef>
              <a:spcAft>
                <a:spcPts val="0"/>
              </a:spcAft>
              <a:buClr>
                <a:srgbClr val="000000"/>
              </a:buClr>
              <a:buSzPts val="1800"/>
              <a:buFont typeface="Helvetica Neue"/>
              <a:buNone/>
              <a:defRPr b="0" i="0" sz="1800" u="none" cap="none" strike="noStrike">
                <a:solidFill>
                  <a:srgbClr val="000000"/>
                </a:solidFill>
                <a:latin typeface="Helvetica Neue"/>
                <a:ea typeface="Helvetica Neue"/>
                <a:cs typeface="Helvetica Neue"/>
                <a:sym typeface="Helvetica Neue"/>
              </a:defRPr>
            </a:lvl8pPr>
            <a:lvl9pPr indent="0" lvl="8" marL="0" marR="0" algn="ctr">
              <a:lnSpc>
                <a:spcPct val="100000"/>
              </a:lnSpc>
              <a:spcBef>
                <a:spcPts val="0"/>
              </a:spcBef>
              <a:spcAft>
                <a:spcPts val="0"/>
              </a:spcAft>
              <a:buClr>
                <a:srgbClr val="000000"/>
              </a:buClr>
              <a:buSzPts val="1800"/>
              <a:buFont typeface="Helvetica Neue"/>
              <a:buNone/>
              <a:defRPr b="0" i="0" sz="1800" u="none" cap="none" strike="noStrike">
                <a:solidFill>
                  <a:srgbClr val="000000"/>
                </a:solidFill>
                <a:latin typeface="Helvetica Neue"/>
                <a:ea typeface="Helvetica Neue"/>
                <a:cs typeface="Helvetica Neue"/>
                <a:sym typeface="Helvetica Neu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 type="title">
  <p:cSld name="TITLE">
    <p:spTree>
      <p:nvGrpSpPr>
        <p:cNvPr id="14" name="Shape 14"/>
        <p:cNvGrpSpPr/>
        <p:nvPr/>
      </p:nvGrpSpPr>
      <p:grpSpPr>
        <a:xfrm>
          <a:off x="0" y="0"/>
          <a:ext cx="0" cy="0"/>
          <a:chOff x="0" y="0"/>
          <a:chExt cx="0" cy="0"/>
        </a:xfrm>
      </p:grpSpPr>
      <p:sp>
        <p:nvSpPr>
          <p:cNvPr id="15" name="Google Shape;15;p13"/>
          <p:cNvSpPr txBox="1"/>
          <p:nvPr>
            <p:ph idx="1" type="body"/>
          </p:nvPr>
        </p:nvSpPr>
        <p:spPr>
          <a:xfrm>
            <a:off x="1201340" y="11859862"/>
            <a:ext cx="21971003" cy="636979"/>
          </a:xfrm>
          <a:prstGeom prst="rect">
            <a:avLst/>
          </a:prstGeom>
          <a:noFill/>
          <a:ln>
            <a:noFill/>
          </a:ln>
        </p:spPr>
        <p:txBody>
          <a:bodyPr anchorCtr="0" anchor="t" bIns="45700" lIns="45700" spcFirstLastPara="1" rIns="45700" wrap="square" tIns="45700">
            <a:normAutofit/>
          </a:bodyPr>
          <a:lstStyle>
            <a:lvl1pPr indent="-228600" lvl="0" marL="457200" algn="l">
              <a:lnSpc>
                <a:spcPct val="100000"/>
              </a:lnSpc>
              <a:spcBef>
                <a:spcPts val="0"/>
              </a:spcBef>
              <a:spcAft>
                <a:spcPts val="0"/>
              </a:spcAft>
              <a:buClr>
                <a:srgbClr val="000000"/>
              </a:buClr>
              <a:buSzPts val="3600"/>
              <a:buFont typeface="Helvetica Neue"/>
              <a:buNone/>
              <a:defRPr b="1" sz="3600"/>
            </a:lvl1pPr>
            <a:lvl2pPr indent="-369189" lvl="1" marL="914400" algn="l">
              <a:lnSpc>
                <a:spcPct val="90000"/>
              </a:lnSpc>
              <a:spcBef>
                <a:spcPts val="4500"/>
              </a:spcBef>
              <a:spcAft>
                <a:spcPts val="0"/>
              </a:spcAft>
              <a:buClr>
                <a:srgbClr val="000000"/>
              </a:buClr>
              <a:buSzPts val="2214"/>
              <a:buChar char="•"/>
              <a:defRPr/>
            </a:lvl2pPr>
            <a:lvl3pPr indent="-369189" lvl="2" marL="1371600" algn="l">
              <a:lnSpc>
                <a:spcPct val="90000"/>
              </a:lnSpc>
              <a:spcBef>
                <a:spcPts val="4500"/>
              </a:spcBef>
              <a:spcAft>
                <a:spcPts val="0"/>
              </a:spcAft>
              <a:buClr>
                <a:srgbClr val="000000"/>
              </a:buClr>
              <a:buSzPts val="2214"/>
              <a:buChar char="•"/>
              <a:defRPr/>
            </a:lvl3pPr>
            <a:lvl4pPr indent="-369189" lvl="3" marL="1828800" algn="l">
              <a:lnSpc>
                <a:spcPct val="90000"/>
              </a:lnSpc>
              <a:spcBef>
                <a:spcPts val="4500"/>
              </a:spcBef>
              <a:spcAft>
                <a:spcPts val="0"/>
              </a:spcAft>
              <a:buClr>
                <a:srgbClr val="000000"/>
              </a:buClr>
              <a:buSzPts val="2214"/>
              <a:buChar char="•"/>
              <a:defRPr/>
            </a:lvl4pPr>
            <a:lvl5pPr indent="-369189" lvl="4" marL="2286000" algn="l">
              <a:lnSpc>
                <a:spcPct val="90000"/>
              </a:lnSpc>
              <a:spcBef>
                <a:spcPts val="4500"/>
              </a:spcBef>
              <a:spcAft>
                <a:spcPts val="0"/>
              </a:spcAft>
              <a:buClr>
                <a:srgbClr val="000000"/>
              </a:buClr>
              <a:buSzPts val="2214"/>
              <a:buChar char="•"/>
              <a:defRPr/>
            </a:lvl5pPr>
            <a:lvl6pPr indent="-369189" lvl="5" marL="2743200" algn="l">
              <a:lnSpc>
                <a:spcPct val="90000"/>
              </a:lnSpc>
              <a:spcBef>
                <a:spcPts val="4500"/>
              </a:spcBef>
              <a:spcAft>
                <a:spcPts val="0"/>
              </a:spcAft>
              <a:buClr>
                <a:srgbClr val="000000"/>
              </a:buClr>
              <a:buSzPts val="2214"/>
              <a:buChar char="•"/>
              <a:defRPr/>
            </a:lvl6pPr>
            <a:lvl7pPr indent="-369189" lvl="6" marL="3200400" algn="l">
              <a:lnSpc>
                <a:spcPct val="90000"/>
              </a:lnSpc>
              <a:spcBef>
                <a:spcPts val="4500"/>
              </a:spcBef>
              <a:spcAft>
                <a:spcPts val="0"/>
              </a:spcAft>
              <a:buClr>
                <a:srgbClr val="000000"/>
              </a:buClr>
              <a:buSzPts val="2214"/>
              <a:buChar char="•"/>
              <a:defRPr/>
            </a:lvl7pPr>
            <a:lvl8pPr indent="-369189" lvl="7" marL="3657600" algn="l">
              <a:lnSpc>
                <a:spcPct val="90000"/>
              </a:lnSpc>
              <a:spcBef>
                <a:spcPts val="4500"/>
              </a:spcBef>
              <a:spcAft>
                <a:spcPts val="0"/>
              </a:spcAft>
              <a:buClr>
                <a:srgbClr val="000000"/>
              </a:buClr>
              <a:buSzPts val="2214"/>
              <a:buChar char="•"/>
              <a:defRPr/>
            </a:lvl8pPr>
            <a:lvl9pPr indent="-369189" lvl="8" marL="4114800" algn="l">
              <a:lnSpc>
                <a:spcPct val="90000"/>
              </a:lnSpc>
              <a:spcBef>
                <a:spcPts val="4500"/>
              </a:spcBef>
              <a:spcAft>
                <a:spcPts val="0"/>
              </a:spcAft>
              <a:buClr>
                <a:srgbClr val="000000"/>
              </a:buClr>
              <a:buSzPts val="2214"/>
              <a:buChar char="•"/>
              <a:defRPr/>
            </a:lvl9pPr>
          </a:lstStyle>
          <a:p/>
        </p:txBody>
      </p:sp>
      <p:sp>
        <p:nvSpPr>
          <p:cNvPr id="16" name="Google Shape;16;p13"/>
          <p:cNvSpPr txBox="1"/>
          <p:nvPr>
            <p:ph type="title"/>
          </p:nvPr>
        </p:nvSpPr>
        <p:spPr>
          <a:xfrm>
            <a:off x="1206496" y="2574991"/>
            <a:ext cx="21971004" cy="4648201"/>
          </a:xfrm>
          <a:prstGeom prst="rect">
            <a:avLst/>
          </a:prstGeom>
          <a:noFill/>
          <a:ln>
            <a:noFill/>
          </a:ln>
        </p:spPr>
        <p:txBody>
          <a:bodyPr anchorCtr="0" anchor="b" bIns="50800" lIns="50800" spcFirstLastPara="1" rIns="50800" wrap="square" tIns="50800">
            <a:normAutofit/>
          </a:bodyPr>
          <a:lstStyle>
            <a:lvl1pPr lvl="0" algn="l">
              <a:lnSpc>
                <a:spcPct val="80000"/>
              </a:lnSpc>
              <a:spcBef>
                <a:spcPts val="0"/>
              </a:spcBef>
              <a:spcAft>
                <a:spcPts val="0"/>
              </a:spcAft>
              <a:buClr>
                <a:srgbClr val="000000"/>
              </a:buClr>
              <a:buSzPts val="11600"/>
              <a:buFont typeface="Helvetica Neue"/>
              <a:buNone/>
              <a:defRPr sz="11600"/>
            </a:lvl1pPr>
            <a:lvl2pPr lvl="1" algn="l">
              <a:lnSpc>
                <a:spcPct val="80000"/>
              </a:lnSpc>
              <a:spcBef>
                <a:spcPts val="0"/>
              </a:spcBef>
              <a:spcAft>
                <a:spcPts val="0"/>
              </a:spcAft>
              <a:buClr>
                <a:srgbClr val="000000"/>
              </a:buClr>
              <a:buSzPts val="1800"/>
              <a:buNone/>
              <a:defRPr/>
            </a:lvl2pPr>
            <a:lvl3pPr lvl="2" algn="l">
              <a:lnSpc>
                <a:spcPct val="80000"/>
              </a:lnSpc>
              <a:spcBef>
                <a:spcPts val="0"/>
              </a:spcBef>
              <a:spcAft>
                <a:spcPts val="0"/>
              </a:spcAft>
              <a:buClr>
                <a:srgbClr val="000000"/>
              </a:buClr>
              <a:buSzPts val="1800"/>
              <a:buNone/>
              <a:defRPr/>
            </a:lvl3pPr>
            <a:lvl4pPr lvl="3" algn="l">
              <a:lnSpc>
                <a:spcPct val="80000"/>
              </a:lnSpc>
              <a:spcBef>
                <a:spcPts val="0"/>
              </a:spcBef>
              <a:spcAft>
                <a:spcPts val="0"/>
              </a:spcAft>
              <a:buClr>
                <a:srgbClr val="000000"/>
              </a:buClr>
              <a:buSzPts val="1800"/>
              <a:buNone/>
              <a:defRPr/>
            </a:lvl4pPr>
            <a:lvl5pPr lvl="4" algn="l">
              <a:lnSpc>
                <a:spcPct val="80000"/>
              </a:lnSpc>
              <a:spcBef>
                <a:spcPts val="0"/>
              </a:spcBef>
              <a:spcAft>
                <a:spcPts val="0"/>
              </a:spcAft>
              <a:buClr>
                <a:srgbClr val="000000"/>
              </a:buClr>
              <a:buSzPts val="1800"/>
              <a:buNone/>
              <a:defRPr/>
            </a:lvl5pPr>
            <a:lvl6pPr lvl="5" algn="l">
              <a:lnSpc>
                <a:spcPct val="80000"/>
              </a:lnSpc>
              <a:spcBef>
                <a:spcPts val="0"/>
              </a:spcBef>
              <a:spcAft>
                <a:spcPts val="0"/>
              </a:spcAft>
              <a:buClr>
                <a:srgbClr val="000000"/>
              </a:buClr>
              <a:buSzPts val="1800"/>
              <a:buNone/>
              <a:defRPr/>
            </a:lvl6pPr>
            <a:lvl7pPr lvl="6" algn="l">
              <a:lnSpc>
                <a:spcPct val="80000"/>
              </a:lnSpc>
              <a:spcBef>
                <a:spcPts val="0"/>
              </a:spcBef>
              <a:spcAft>
                <a:spcPts val="0"/>
              </a:spcAft>
              <a:buClr>
                <a:srgbClr val="000000"/>
              </a:buClr>
              <a:buSzPts val="1800"/>
              <a:buNone/>
              <a:defRPr/>
            </a:lvl7pPr>
            <a:lvl8pPr lvl="7" algn="l">
              <a:lnSpc>
                <a:spcPct val="80000"/>
              </a:lnSpc>
              <a:spcBef>
                <a:spcPts val="0"/>
              </a:spcBef>
              <a:spcAft>
                <a:spcPts val="0"/>
              </a:spcAft>
              <a:buClr>
                <a:srgbClr val="000000"/>
              </a:buClr>
              <a:buSzPts val="1800"/>
              <a:buNone/>
              <a:defRPr/>
            </a:lvl8pPr>
            <a:lvl9pPr lvl="8" algn="l">
              <a:lnSpc>
                <a:spcPct val="80000"/>
              </a:lnSpc>
              <a:spcBef>
                <a:spcPts val="0"/>
              </a:spcBef>
              <a:spcAft>
                <a:spcPts val="0"/>
              </a:spcAft>
              <a:buClr>
                <a:srgbClr val="000000"/>
              </a:buClr>
              <a:buSzPts val="1800"/>
              <a:buNone/>
              <a:defRPr/>
            </a:lvl9pPr>
          </a:lstStyle>
          <a:p/>
        </p:txBody>
      </p:sp>
      <p:sp>
        <p:nvSpPr>
          <p:cNvPr id="17" name="Google Shape;17;p13"/>
          <p:cNvSpPr txBox="1"/>
          <p:nvPr>
            <p:ph idx="2" type="body"/>
          </p:nvPr>
        </p:nvSpPr>
        <p:spPr>
          <a:xfrm>
            <a:off x="1201342" y="7223190"/>
            <a:ext cx="21971001" cy="1905001"/>
          </a:xfrm>
          <a:prstGeom prst="rect">
            <a:avLst/>
          </a:prstGeom>
          <a:noFill/>
          <a:ln>
            <a:noFill/>
          </a:ln>
        </p:spPr>
        <p:txBody>
          <a:bodyPr anchorCtr="0" anchor="t" bIns="50800" lIns="50800" spcFirstLastPara="1" rIns="50800" wrap="square" tIns="50800">
            <a:normAutofit/>
          </a:bodyPr>
          <a:lstStyle>
            <a:lvl1pPr indent="-228600" lvl="0" marL="457200" algn="l">
              <a:lnSpc>
                <a:spcPct val="100000"/>
              </a:lnSpc>
              <a:spcBef>
                <a:spcPts val="0"/>
              </a:spcBef>
              <a:spcAft>
                <a:spcPts val="0"/>
              </a:spcAft>
              <a:buClr>
                <a:srgbClr val="000000"/>
              </a:buClr>
              <a:buSzPts val="5500"/>
              <a:buFont typeface="Helvetica Neue"/>
              <a:buNone/>
              <a:defRPr b="1" sz="5500"/>
            </a:lvl1pPr>
            <a:lvl2pPr indent="-228600" lvl="1" marL="914400" algn="l">
              <a:lnSpc>
                <a:spcPct val="100000"/>
              </a:lnSpc>
              <a:spcBef>
                <a:spcPts val="0"/>
              </a:spcBef>
              <a:spcAft>
                <a:spcPts val="0"/>
              </a:spcAft>
              <a:buClr>
                <a:srgbClr val="000000"/>
              </a:buClr>
              <a:buSzPts val="5500"/>
              <a:buFont typeface="Helvetica Neue"/>
              <a:buNone/>
              <a:defRPr b="1" sz="5500"/>
            </a:lvl2pPr>
            <a:lvl3pPr indent="-228600" lvl="2" marL="1371600" algn="l">
              <a:lnSpc>
                <a:spcPct val="100000"/>
              </a:lnSpc>
              <a:spcBef>
                <a:spcPts val="0"/>
              </a:spcBef>
              <a:spcAft>
                <a:spcPts val="0"/>
              </a:spcAft>
              <a:buClr>
                <a:srgbClr val="000000"/>
              </a:buClr>
              <a:buSzPts val="5500"/>
              <a:buFont typeface="Helvetica Neue"/>
              <a:buNone/>
              <a:defRPr b="1" sz="5500"/>
            </a:lvl3pPr>
            <a:lvl4pPr indent="-228600" lvl="3" marL="1828800" algn="l">
              <a:lnSpc>
                <a:spcPct val="100000"/>
              </a:lnSpc>
              <a:spcBef>
                <a:spcPts val="0"/>
              </a:spcBef>
              <a:spcAft>
                <a:spcPts val="0"/>
              </a:spcAft>
              <a:buClr>
                <a:srgbClr val="000000"/>
              </a:buClr>
              <a:buSzPts val="5500"/>
              <a:buFont typeface="Helvetica Neue"/>
              <a:buNone/>
              <a:defRPr b="1" sz="5500"/>
            </a:lvl4pPr>
            <a:lvl5pPr indent="-228600" lvl="4" marL="2286000" algn="l">
              <a:lnSpc>
                <a:spcPct val="100000"/>
              </a:lnSpc>
              <a:spcBef>
                <a:spcPts val="0"/>
              </a:spcBef>
              <a:spcAft>
                <a:spcPts val="0"/>
              </a:spcAft>
              <a:buClr>
                <a:srgbClr val="000000"/>
              </a:buClr>
              <a:buSzPts val="5500"/>
              <a:buFont typeface="Helvetica Neue"/>
              <a:buNone/>
              <a:defRPr b="1" sz="5500"/>
            </a:lvl5pPr>
            <a:lvl6pPr indent="-369189" lvl="5" marL="2743200" algn="l">
              <a:lnSpc>
                <a:spcPct val="90000"/>
              </a:lnSpc>
              <a:spcBef>
                <a:spcPts val="4500"/>
              </a:spcBef>
              <a:spcAft>
                <a:spcPts val="0"/>
              </a:spcAft>
              <a:buClr>
                <a:srgbClr val="000000"/>
              </a:buClr>
              <a:buSzPts val="2214"/>
              <a:buChar char="•"/>
              <a:defRPr/>
            </a:lvl6pPr>
            <a:lvl7pPr indent="-369189" lvl="6" marL="3200400" algn="l">
              <a:lnSpc>
                <a:spcPct val="90000"/>
              </a:lnSpc>
              <a:spcBef>
                <a:spcPts val="4500"/>
              </a:spcBef>
              <a:spcAft>
                <a:spcPts val="0"/>
              </a:spcAft>
              <a:buClr>
                <a:srgbClr val="000000"/>
              </a:buClr>
              <a:buSzPts val="2214"/>
              <a:buChar char="•"/>
              <a:defRPr/>
            </a:lvl7pPr>
            <a:lvl8pPr indent="-369189" lvl="7" marL="3657600" algn="l">
              <a:lnSpc>
                <a:spcPct val="90000"/>
              </a:lnSpc>
              <a:spcBef>
                <a:spcPts val="4500"/>
              </a:spcBef>
              <a:spcAft>
                <a:spcPts val="0"/>
              </a:spcAft>
              <a:buClr>
                <a:srgbClr val="000000"/>
              </a:buClr>
              <a:buSzPts val="2214"/>
              <a:buChar char="•"/>
              <a:defRPr/>
            </a:lvl8pPr>
            <a:lvl9pPr indent="-369189" lvl="8" marL="4114800" algn="l">
              <a:lnSpc>
                <a:spcPct val="90000"/>
              </a:lnSpc>
              <a:spcBef>
                <a:spcPts val="4500"/>
              </a:spcBef>
              <a:spcAft>
                <a:spcPts val="0"/>
              </a:spcAft>
              <a:buClr>
                <a:srgbClr val="000000"/>
              </a:buClr>
              <a:buSzPts val="2214"/>
              <a:buChar char="•"/>
              <a:defRPr/>
            </a:lvl9pPr>
          </a:lstStyle>
          <a:p/>
        </p:txBody>
      </p:sp>
      <p:sp>
        <p:nvSpPr>
          <p:cNvPr id="18" name="Google Shape;18;p13"/>
          <p:cNvSpPr txBox="1"/>
          <p:nvPr>
            <p:ph idx="12" type="sldNum"/>
          </p:nvPr>
        </p:nvSpPr>
        <p:spPr>
          <a:xfrm>
            <a:off x="12001499" y="13080999"/>
            <a:ext cx="368505" cy="374600"/>
          </a:xfrm>
          <a:prstGeom prst="rect">
            <a:avLst/>
          </a:prstGeom>
          <a:noFill/>
          <a:ln>
            <a:noFill/>
          </a:ln>
        </p:spPr>
        <p:txBody>
          <a:bodyPr anchorCtr="0" anchor="b" bIns="50800" lIns="50800" spcFirstLastPara="1" rIns="50800" wrap="square" tIns="50800">
            <a:spAutoFit/>
          </a:bodyPr>
          <a:lstStyle>
            <a:lvl1pPr indent="0" lvl="0" marL="0" marR="0" algn="ctr">
              <a:lnSpc>
                <a:spcPct val="100000"/>
              </a:lnSpc>
              <a:spcBef>
                <a:spcPts val="0"/>
              </a:spcBef>
              <a:spcAft>
                <a:spcPts val="0"/>
              </a:spcAft>
              <a:buClr>
                <a:srgbClr val="000000"/>
              </a:buClr>
              <a:buSzPts val="1800"/>
              <a:buFont typeface="Helvetica Neue"/>
              <a:buNone/>
              <a:defRPr b="0" i="0" sz="1800" u="none" cap="none" strike="noStrike">
                <a:solidFill>
                  <a:srgbClr val="000000"/>
                </a:solidFill>
                <a:latin typeface="Helvetica Neue"/>
                <a:ea typeface="Helvetica Neue"/>
                <a:cs typeface="Helvetica Neue"/>
                <a:sym typeface="Helvetica Neue"/>
              </a:defRPr>
            </a:lvl1pPr>
            <a:lvl2pPr indent="0" lvl="1" marL="0" marR="0" algn="ctr">
              <a:lnSpc>
                <a:spcPct val="100000"/>
              </a:lnSpc>
              <a:spcBef>
                <a:spcPts val="0"/>
              </a:spcBef>
              <a:spcAft>
                <a:spcPts val="0"/>
              </a:spcAft>
              <a:buClr>
                <a:srgbClr val="000000"/>
              </a:buClr>
              <a:buSzPts val="1800"/>
              <a:buFont typeface="Helvetica Neue"/>
              <a:buNone/>
              <a:defRPr b="0" i="0" sz="1800" u="none" cap="none" strike="noStrike">
                <a:solidFill>
                  <a:srgbClr val="000000"/>
                </a:solidFill>
                <a:latin typeface="Helvetica Neue"/>
                <a:ea typeface="Helvetica Neue"/>
                <a:cs typeface="Helvetica Neue"/>
                <a:sym typeface="Helvetica Neue"/>
              </a:defRPr>
            </a:lvl2pPr>
            <a:lvl3pPr indent="0" lvl="2" marL="0" marR="0" algn="ctr">
              <a:lnSpc>
                <a:spcPct val="100000"/>
              </a:lnSpc>
              <a:spcBef>
                <a:spcPts val="0"/>
              </a:spcBef>
              <a:spcAft>
                <a:spcPts val="0"/>
              </a:spcAft>
              <a:buClr>
                <a:srgbClr val="000000"/>
              </a:buClr>
              <a:buSzPts val="1800"/>
              <a:buFont typeface="Helvetica Neue"/>
              <a:buNone/>
              <a:defRPr b="0" i="0" sz="1800" u="none" cap="none" strike="noStrike">
                <a:solidFill>
                  <a:srgbClr val="000000"/>
                </a:solidFill>
                <a:latin typeface="Helvetica Neue"/>
                <a:ea typeface="Helvetica Neue"/>
                <a:cs typeface="Helvetica Neue"/>
                <a:sym typeface="Helvetica Neue"/>
              </a:defRPr>
            </a:lvl3pPr>
            <a:lvl4pPr indent="0" lvl="3" marL="0" marR="0" algn="ctr">
              <a:lnSpc>
                <a:spcPct val="100000"/>
              </a:lnSpc>
              <a:spcBef>
                <a:spcPts val="0"/>
              </a:spcBef>
              <a:spcAft>
                <a:spcPts val="0"/>
              </a:spcAft>
              <a:buClr>
                <a:srgbClr val="000000"/>
              </a:buClr>
              <a:buSzPts val="1800"/>
              <a:buFont typeface="Helvetica Neue"/>
              <a:buNone/>
              <a:defRPr b="0" i="0" sz="1800" u="none" cap="none" strike="noStrike">
                <a:solidFill>
                  <a:srgbClr val="000000"/>
                </a:solidFill>
                <a:latin typeface="Helvetica Neue"/>
                <a:ea typeface="Helvetica Neue"/>
                <a:cs typeface="Helvetica Neue"/>
                <a:sym typeface="Helvetica Neue"/>
              </a:defRPr>
            </a:lvl4pPr>
            <a:lvl5pPr indent="0" lvl="4" marL="0" marR="0" algn="ctr">
              <a:lnSpc>
                <a:spcPct val="100000"/>
              </a:lnSpc>
              <a:spcBef>
                <a:spcPts val="0"/>
              </a:spcBef>
              <a:spcAft>
                <a:spcPts val="0"/>
              </a:spcAft>
              <a:buClr>
                <a:srgbClr val="000000"/>
              </a:buClr>
              <a:buSzPts val="1800"/>
              <a:buFont typeface="Helvetica Neue"/>
              <a:buNone/>
              <a:defRPr b="0" i="0" sz="1800" u="none" cap="none" strike="noStrike">
                <a:solidFill>
                  <a:srgbClr val="000000"/>
                </a:solidFill>
                <a:latin typeface="Helvetica Neue"/>
                <a:ea typeface="Helvetica Neue"/>
                <a:cs typeface="Helvetica Neue"/>
                <a:sym typeface="Helvetica Neue"/>
              </a:defRPr>
            </a:lvl5pPr>
            <a:lvl6pPr indent="0" lvl="5" marL="0" marR="0" algn="ctr">
              <a:lnSpc>
                <a:spcPct val="100000"/>
              </a:lnSpc>
              <a:spcBef>
                <a:spcPts val="0"/>
              </a:spcBef>
              <a:spcAft>
                <a:spcPts val="0"/>
              </a:spcAft>
              <a:buClr>
                <a:srgbClr val="000000"/>
              </a:buClr>
              <a:buSzPts val="1800"/>
              <a:buFont typeface="Helvetica Neue"/>
              <a:buNone/>
              <a:defRPr b="0" i="0" sz="1800" u="none" cap="none" strike="noStrike">
                <a:solidFill>
                  <a:srgbClr val="000000"/>
                </a:solidFill>
                <a:latin typeface="Helvetica Neue"/>
                <a:ea typeface="Helvetica Neue"/>
                <a:cs typeface="Helvetica Neue"/>
                <a:sym typeface="Helvetica Neue"/>
              </a:defRPr>
            </a:lvl6pPr>
            <a:lvl7pPr indent="0" lvl="6" marL="0" marR="0" algn="ctr">
              <a:lnSpc>
                <a:spcPct val="100000"/>
              </a:lnSpc>
              <a:spcBef>
                <a:spcPts val="0"/>
              </a:spcBef>
              <a:spcAft>
                <a:spcPts val="0"/>
              </a:spcAft>
              <a:buClr>
                <a:srgbClr val="000000"/>
              </a:buClr>
              <a:buSzPts val="1800"/>
              <a:buFont typeface="Helvetica Neue"/>
              <a:buNone/>
              <a:defRPr b="0" i="0" sz="1800" u="none" cap="none" strike="noStrike">
                <a:solidFill>
                  <a:srgbClr val="000000"/>
                </a:solidFill>
                <a:latin typeface="Helvetica Neue"/>
                <a:ea typeface="Helvetica Neue"/>
                <a:cs typeface="Helvetica Neue"/>
                <a:sym typeface="Helvetica Neue"/>
              </a:defRPr>
            </a:lvl7pPr>
            <a:lvl8pPr indent="0" lvl="7" marL="0" marR="0" algn="ctr">
              <a:lnSpc>
                <a:spcPct val="100000"/>
              </a:lnSpc>
              <a:spcBef>
                <a:spcPts val="0"/>
              </a:spcBef>
              <a:spcAft>
                <a:spcPts val="0"/>
              </a:spcAft>
              <a:buClr>
                <a:srgbClr val="000000"/>
              </a:buClr>
              <a:buSzPts val="1800"/>
              <a:buFont typeface="Helvetica Neue"/>
              <a:buNone/>
              <a:defRPr b="0" i="0" sz="1800" u="none" cap="none" strike="noStrike">
                <a:solidFill>
                  <a:srgbClr val="000000"/>
                </a:solidFill>
                <a:latin typeface="Helvetica Neue"/>
                <a:ea typeface="Helvetica Neue"/>
                <a:cs typeface="Helvetica Neue"/>
                <a:sym typeface="Helvetica Neue"/>
              </a:defRPr>
            </a:lvl8pPr>
            <a:lvl9pPr indent="0" lvl="8" marL="0" marR="0" algn="ctr">
              <a:lnSpc>
                <a:spcPct val="100000"/>
              </a:lnSpc>
              <a:spcBef>
                <a:spcPts val="0"/>
              </a:spcBef>
              <a:spcAft>
                <a:spcPts val="0"/>
              </a:spcAft>
              <a:buClr>
                <a:srgbClr val="000000"/>
              </a:buClr>
              <a:buSzPts val="1800"/>
              <a:buFont typeface="Helvetica Neue"/>
              <a:buNone/>
              <a:defRPr b="0" i="0" sz="1800" u="none" cap="none" strike="noStrike">
                <a:solidFill>
                  <a:srgbClr val="000000"/>
                </a:solidFill>
                <a:latin typeface="Helvetica Neue"/>
                <a:ea typeface="Helvetica Neue"/>
                <a:cs typeface="Helvetica Neue"/>
                <a:sym typeface="Helvetica Neu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 en foto">
  <p:cSld name="Titel en foto">
    <p:spTree>
      <p:nvGrpSpPr>
        <p:cNvPr id="19" name="Shape 19"/>
        <p:cNvGrpSpPr/>
        <p:nvPr/>
      </p:nvGrpSpPr>
      <p:grpSpPr>
        <a:xfrm>
          <a:off x="0" y="0"/>
          <a:ext cx="0" cy="0"/>
          <a:chOff x="0" y="0"/>
          <a:chExt cx="0" cy="0"/>
        </a:xfrm>
      </p:grpSpPr>
      <p:sp>
        <p:nvSpPr>
          <p:cNvPr id="20" name="Google Shape;20;p15"/>
          <p:cNvSpPr/>
          <p:nvPr>
            <p:ph idx="2" type="pic"/>
          </p:nvPr>
        </p:nvSpPr>
        <p:spPr>
          <a:xfrm>
            <a:off x="-1155700" y="-1295400"/>
            <a:ext cx="26746200" cy="16018933"/>
          </a:xfrm>
          <a:prstGeom prst="rect">
            <a:avLst/>
          </a:prstGeom>
          <a:noFill/>
          <a:ln>
            <a:noFill/>
          </a:ln>
        </p:spPr>
      </p:sp>
      <p:sp>
        <p:nvSpPr>
          <p:cNvPr id="21" name="Google Shape;21;p15"/>
          <p:cNvSpPr txBox="1"/>
          <p:nvPr>
            <p:ph type="title"/>
          </p:nvPr>
        </p:nvSpPr>
        <p:spPr>
          <a:xfrm>
            <a:off x="1206500" y="7124700"/>
            <a:ext cx="21971000" cy="4648200"/>
          </a:xfrm>
          <a:prstGeom prst="rect">
            <a:avLst/>
          </a:prstGeom>
          <a:noFill/>
          <a:ln>
            <a:noFill/>
          </a:ln>
        </p:spPr>
        <p:txBody>
          <a:bodyPr anchorCtr="0" anchor="b" bIns="50800" lIns="50800" spcFirstLastPara="1" rIns="50800" wrap="square" tIns="50800">
            <a:normAutofit/>
          </a:bodyPr>
          <a:lstStyle>
            <a:lvl1pPr lvl="0" algn="l">
              <a:lnSpc>
                <a:spcPct val="80000"/>
              </a:lnSpc>
              <a:spcBef>
                <a:spcPts val="0"/>
              </a:spcBef>
              <a:spcAft>
                <a:spcPts val="0"/>
              </a:spcAft>
              <a:buClr>
                <a:srgbClr val="000000"/>
              </a:buClr>
              <a:buSzPts val="11600"/>
              <a:buFont typeface="Helvetica Neue"/>
              <a:buNone/>
              <a:defRPr sz="11600"/>
            </a:lvl1pPr>
            <a:lvl2pPr lvl="1" algn="l">
              <a:lnSpc>
                <a:spcPct val="80000"/>
              </a:lnSpc>
              <a:spcBef>
                <a:spcPts val="0"/>
              </a:spcBef>
              <a:spcAft>
                <a:spcPts val="0"/>
              </a:spcAft>
              <a:buClr>
                <a:srgbClr val="000000"/>
              </a:buClr>
              <a:buSzPts val="1800"/>
              <a:buNone/>
              <a:defRPr/>
            </a:lvl2pPr>
            <a:lvl3pPr lvl="2" algn="l">
              <a:lnSpc>
                <a:spcPct val="80000"/>
              </a:lnSpc>
              <a:spcBef>
                <a:spcPts val="0"/>
              </a:spcBef>
              <a:spcAft>
                <a:spcPts val="0"/>
              </a:spcAft>
              <a:buClr>
                <a:srgbClr val="000000"/>
              </a:buClr>
              <a:buSzPts val="1800"/>
              <a:buNone/>
              <a:defRPr/>
            </a:lvl3pPr>
            <a:lvl4pPr lvl="3" algn="l">
              <a:lnSpc>
                <a:spcPct val="80000"/>
              </a:lnSpc>
              <a:spcBef>
                <a:spcPts val="0"/>
              </a:spcBef>
              <a:spcAft>
                <a:spcPts val="0"/>
              </a:spcAft>
              <a:buClr>
                <a:srgbClr val="000000"/>
              </a:buClr>
              <a:buSzPts val="1800"/>
              <a:buNone/>
              <a:defRPr/>
            </a:lvl4pPr>
            <a:lvl5pPr lvl="4" algn="l">
              <a:lnSpc>
                <a:spcPct val="80000"/>
              </a:lnSpc>
              <a:spcBef>
                <a:spcPts val="0"/>
              </a:spcBef>
              <a:spcAft>
                <a:spcPts val="0"/>
              </a:spcAft>
              <a:buClr>
                <a:srgbClr val="000000"/>
              </a:buClr>
              <a:buSzPts val="1800"/>
              <a:buNone/>
              <a:defRPr/>
            </a:lvl5pPr>
            <a:lvl6pPr lvl="5" algn="l">
              <a:lnSpc>
                <a:spcPct val="80000"/>
              </a:lnSpc>
              <a:spcBef>
                <a:spcPts val="0"/>
              </a:spcBef>
              <a:spcAft>
                <a:spcPts val="0"/>
              </a:spcAft>
              <a:buClr>
                <a:srgbClr val="000000"/>
              </a:buClr>
              <a:buSzPts val="1800"/>
              <a:buNone/>
              <a:defRPr/>
            </a:lvl6pPr>
            <a:lvl7pPr lvl="6" algn="l">
              <a:lnSpc>
                <a:spcPct val="80000"/>
              </a:lnSpc>
              <a:spcBef>
                <a:spcPts val="0"/>
              </a:spcBef>
              <a:spcAft>
                <a:spcPts val="0"/>
              </a:spcAft>
              <a:buClr>
                <a:srgbClr val="000000"/>
              </a:buClr>
              <a:buSzPts val="1800"/>
              <a:buNone/>
              <a:defRPr/>
            </a:lvl7pPr>
            <a:lvl8pPr lvl="7" algn="l">
              <a:lnSpc>
                <a:spcPct val="80000"/>
              </a:lnSpc>
              <a:spcBef>
                <a:spcPts val="0"/>
              </a:spcBef>
              <a:spcAft>
                <a:spcPts val="0"/>
              </a:spcAft>
              <a:buClr>
                <a:srgbClr val="000000"/>
              </a:buClr>
              <a:buSzPts val="1800"/>
              <a:buNone/>
              <a:defRPr/>
            </a:lvl8pPr>
            <a:lvl9pPr lvl="8" algn="l">
              <a:lnSpc>
                <a:spcPct val="80000"/>
              </a:lnSpc>
              <a:spcBef>
                <a:spcPts val="0"/>
              </a:spcBef>
              <a:spcAft>
                <a:spcPts val="0"/>
              </a:spcAft>
              <a:buClr>
                <a:srgbClr val="000000"/>
              </a:buClr>
              <a:buSzPts val="1800"/>
              <a:buNone/>
              <a:defRPr/>
            </a:lvl9pPr>
          </a:lstStyle>
          <a:p/>
        </p:txBody>
      </p:sp>
      <p:sp>
        <p:nvSpPr>
          <p:cNvPr id="22" name="Google Shape;22;p15"/>
          <p:cNvSpPr txBox="1"/>
          <p:nvPr>
            <p:ph idx="1" type="body"/>
          </p:nvPr>
        </p:nvSpPr>
        <p:spPr>
          <a:xfrm>
            <a:off x="1207690" y="1106137"/>
            <a:ext cx="21968621" cy="636979"/>
          </a:xfrm>
          <a:prstGeom prst="rect">
            <a:avLst/>
          </a:prstGeom>
          <a:noFill/>
          <a:ln>
            <a:noFill/>
          </a:ln>
        </p:spPr>
        <p:txBody>
          <a:bodyPr anchorCtr="0" anchor="t" bIns="45700" lIns="45700" spcFirstLastPara="1" rIns="45700" wrap="square" tIns="45700">
            <a:normAutofit/>
          </a:bodyPr>
          <a:lstStyle>
            <a:lvl1pPr indent="-228600" lvl="0" marL="457200" algn="l">
              <a:lnSpc>
                <a:spcPct val="100000"/>
              </a:lnSpc>
              <a:spcBef>
                <a:spcPts val="0"/>
              </a:spcBef>
              <a:spcAft>
                <a:spcPts val="0"/>
              </a:spcAft>
              <a:buClr>
                <a:srgbClr val="000000"/>
              </a:buClr>
              <a:buSzPts val="3600"/>
              <a:buFont typeface="Helvetica Neue"/>
              <a:buNone/>
              <a:defRPr b="1" sz="3600"/>
            </a:lvl1pPr>
            <a:lvl2pPr indent="-369189" lvl="1" marL="914400" algn="l">
              <a:lnSpc>
                <a:spcPct val="90000"/>
              </a:lnSpc>
              <a:spcBef>
                <a:spcPts val="4500"/>
              </a:spcBef>
              <a:spcAft>
                <a:spcPts val="0"/>
              </a:spcAft>
              <a:buClr>
                <a:srgbClr val="000000"/>
              </a:buClr>
              <a:buSzPts val="2214"/>
              <a:buChar char="•"/>
              <a:defRPr/>
            </a:lvl2pPr>
            <a:lvl3pPr indent="-369189" lvl="2" marL="1371600" algn="l">
              <a:lnSpc>
                <a:spcPct val="90000"/>
              </a:lnSpc>
              <a:spcBef>
                <a:spcPts val="4500"/>
              </a:spcBef>
              <a:spcAft>
                <a:spcPts val="0"/>
              </a:spcAft>
              <a:buClr>
                <a:srgbClr val="000000"/>
              </a:buClr>
              <a:buSzPts val="2214"/>
              <a:buChar char="•"/>
              <a:defRPr/>
            </a:lvl3pPr>
            <a:lvl4pPr indent="-369189" lvl="3" marL="1828800" algn="l">
              <a:lnSpc>
                <a:spcPct val="90000"/>
              </a:lnSpc>
              <a:spcBef>
                <a:spcPts val="4500"/>
              </a:spcBef>
              <a:spcAft>
                <a:spcPts val="0"/>
              </a:spcAft>
              <a:buClr>
                <a:srgbClr val="000000"/>
              </a:buClr>
              <a:buSzPts val="2214"/>
              <a:buChar char="•"/>
              <a:defRPr/>
            </a:lvl4pPr>
            <a:lvl5pPr indent="-369189" lvl="4" marL="2286000" algn="l">
              <a:lnSpc>
                <a:spcPct val="90000"/>
              </a:lnSpc>
              <a:spcBef>
                <a:spcPts val="4500"/>
              </a:spcBef>
              <a:spcAft>
                <a:spcPts val="0"/>
              </a:spcAft>
              <a:buClr>
                <a:srgbClr val="000000"/>
              </a:buClr>
              <a:buSzPts val="2214"/>
              <a:buChar char="•"/>
              <a:defRPr/>
            </a:lvl5pPr>
            <a:lvl6pPr indent="-369189" lvl="5" marL="2743200" algn="l">
              <a:lnSpc>
                <a:spcPct val="90000"/>
              </a:lnSpc>
              <a:spcBef>
                <a:spcPts val="4500"/>
              </a:spcBef>
              <a:spcAft>
                <a:spcPts val="0"/>
              </a:spcAft>
              <a:buClr>
                <a:srgbClr val="000000"/>
              </a:buClr>
              <a:buSzPts val="2214"/>
              <a:buChar char="•"/>
              <a:defRPr/>
            </a:lvl6pPr>
            <a:lvl7pPr indent="-369189" lvl="6" marL="3200400" algn="l">
              <a:lnSpc>
                <a:spcPct val="90000"/>
              </a:lnSpc>
              <a:spcBef>
                <a:spcPts val="4500"/>
              </a:spcBef>
              <a:spcAft>
                <a:spcPts val="0"/>
              </a:spcAft>
              <a:buClr>
                <a:srgbClr val="000000"/>
              </a:buClr>
              <a:buSzPts val="2214"/>
              <a:buChar char="•"/>
              <a:defRPr/>
            </a:lvl7pPr>
            <a:lvl8pPr indent="-369189" lvl="7" marL="3657600" algn="l">
              <a:lnSpc>
                <a:spcPct val="90000"/>
              </a:lnSpc>
              <a:spcBef>
                <a:spcPts val="4500"/>
              </a:spcBef>
              <a:spcAft>
                <a:spcPts val="0"/>
              </a:spcAft>
              <a:buClr>
                <a:srgbClr val="000000"/>
              </a:buClr>
              <a:buSzPts val="2214"/>
              <a:buChar char="•"/>
              <a:defRPr/>
            </a:lvl8pPr>
            <a:lvl9pPr indent="-369189" lvl="8" marL="4114800" algn="l">
              <a:lnSpc>
                <a:spcPct val="90000"/>
              </a:lnSpc>
              <a:spcBef>
                <a:spcPts val="4500"/>
              </a:spcBef>
              <a:spcAft>
                <a:spcPts val="0"/>
              </a:spcAft>
              <a:buClr>
                <a:srgbClr val="000000"/>
              </a:buClr>
              <a:buSzPts val="2214"/>
              <a:buChar char="•"/>
              <a:defRPr/>
            </a:lvl9pPr>
          </a:lstStyle>
          <a:p/>
        </p:txBody>
      </p:sp>
      <p:sp>
        <p:nvSpPr>
          <p:cNvPr id="23" name="Google Shape;23;p15"/>
          <p:cNvSpPr txBox="1"/>
          <p:nvPr>
            <p:ph idx="3" type="body"/>
          </p:nvPr>
        </p:nvSpPr>
        <p:spPr>
          <a:xfrm>
            <a:off x="1206500" y="11609910"/>
            <a:ext cx="21971000" cy="1116952"/>
          </a:xfrm>
          <a:prstGeom prst="rect">
            <a:avLst/>
          </a:prstGeom>
          <a:noFill/>
          <a:ln>
            <a:noFill/>
          </a:ln>
        </p:spPr>
        <p:txBody>
          <a:bodyPr anchorCtr="0" anchor="t" bIns="50800" lIns="50800" spcFirstLastPara="1" rIns="50800" wrap="square" tIns="50800">
            <a:normAutofit/>
          </a:bodyPr>
          <a:lstStyle>
            <a:lvl1pPr indent="-228600" lvl="0" marL="457200" algn="l">
              <a:lnSpc>
                <a:spcPct val="100000"/>
              </a:lnSpc>
              <a:spcBef>
                <a:spcPts val="0"/>
              </a:spcBef>
              <a:spcAft>
                <a:spcPts val="0"/>
              </a:spcAft>
              <a:buClr>
                <a:srgbClr val="000000"/>
              </a:buClr>
              <a:buSzPts val="5500"/>
              <a:buFont typeface="Helvetica Neue"/>
              <a:buNone/>
              <a:defRPr b="1" sz="5500"/>
            </a:lvl1pPr>
            <a:lvl2pPr indent="-228600" lvl="1" marL="914400" algn="l">
              <a:lnSpc>
                <a:spcPct val="100000"/>
              </a:lnSpc>
              <a:spcBef>
                <a:spcPts val="0"/>
              </a:spcBef>
              <a:spcAft>
                <a:spcPts val="0"/>
              </a:spcAft>
              <a:buClr>
                <a:srgbClr val="000000"/>
              </a:buClr>
              <a:buSzPts val="5500"/>
              <a:buFont typeface="Helvetica Neue"/>
              <a:buNone/>
              <a:defRPr b="1" sz="5500"/>
            </a:lvl2pPr>
            <a:lvl3pPr indent="-228600" lvl="2" marL="1371600" algn="l">
              <a:lnSpc>
                <a:spcPct val="100000"/>
              </a:lnSpc>
              <a:spcBef>
                <a:spcPts val="0"/>
              </a:spcBef>
              <a:spcAft>
                <a:spcPts val="0"/>
              </a:spcAft>
              <a:buClr>
                <a:srgbClr val="000000"/>
              </a:buClr>
              <a:buSzPts val="5500"/>
              <a:buFont typeface="Helvetica Neue"/>
              <a:buNone/>
              <a:defRPr b="1" sz="5500"/>
            </a:lvl3pPr>
            <a:lvl4pPr indent="-228600" lvl="3" marL="1828800" algn="l">
              <a:lnSpc>
                <a:spcPct val="100000"/>
              </a:lnSpc>
              <a:spcBef>
                <a:spcPts val="0"/>
              </a:spcBef>
              <a:spcAft>
                <a:spcPts val="0"/>
              </a:spcAft>
              <a:buClr>
                <a:srgbClr val="000000"/>
              </a:buClr>
              <a:buSzPts val="5500"/>
              <a:buFont typeface="Helvetica Neue"/>
              <a:buNone/>
              <a:defRPr b="1" sz="5500"/>
            </a:lvl4pPr>
            <a:lvl5pPr indent="-228600" lvl="4" marL="2286000" algn="l">
              <a:lnSpc>
                <a:spcPct val="100000"/>
              </a:lnSpc>
              <a:spcBef>
                <a:spcPts val="0"/>
              </a:spcBef>
              <a:spcAft>
                <a:spcPts val="0"/>
              </a:spcAft>
              <a:buClr>
                <a:srgbClr val="000000"/>
              </a:buClr>
              <a:buSzPts val="5500"/>
              <a:buFont typeface="Helvetica Neue"/>
              <a:buNone/>
              <a:defRPr b="1" sz="5500"/>
            </a:lvl5pPr>
            <a:lvl6pPr indent="-369189" lvl="5" marL="2743200" algn="l">
              <a:lnSpc>
                <a:spcPct val="90000"/>
              </a:lnSpc>
              <a:spcBef>
                <a:spcPts val="4500"/>
              </a:spcBef>
              <a:spcAft>
                <a:spcPts val="0"/>
              </a:spcAft>
              <a:buClr>
                <a:srgbClr val="000000"/>
              </a:buClr>
              <a:buSzPts val="2214"/>
              <a:buChar char="•"/>
              <a:defRPr/>
            </a:lvl6pPr>
            <a:lvl7pPr indent="-369189" lvl="6" marL="3200400" algn="l">
              <a:lnSpc>
                <a:spcPct val="90000"/>
              </a:lnSpc>
              <a:spcBef>
                <a:spcPts val="4500"/>
              </a:spcBef>
              <a:spcAft>
                <a:spcPts val="0"/>
              </a:spcAft>
              <a:buClr>
                <a:srgbClr val="000000"/>
              </a:buClr>
              <a:buSzPts val="2214"/>
              <a:buChar char="•"/>
              <a:defRPr/>
            </a:lvl7pPr>
            <a:lvl8pPr indent="-369189" lvl="7" marL="3657600" algn="l">
              <a:lnSpc>
                <a:spcPct val="90000"/>
              </a:lnSpc>
              <a:spcBef>
                <a:spcPts val="4500"/>
              </a:spcBef>
              <a:spcAft>
                <a:spcPts val="0"/>
              </a:spcAft>
              <a:buClr>
                <a:srgbClr val="000000"/>
              </a:buClr>
              <a:buSzPts val="2214"/>
              <a:buChar char="•"/>
              <a:defRPr/>
            </a:lvl8pPr>
            <a:lvl9pPr indent="-369189" lvl="8" marL="4114800" algn="l">
              <a:lnSpc>
                <a:spcPct val="90000"/>
              </a:lnSpc>
              <a:spcBef>
                <a:spcPts val="4500"/>
              </a:spcBef>
              <a:spcAft>
                <a:spcPts val="0"/>
              </a:spcAft>
              <a:buClr>
                <a:srgbClr val="000000"/>
              </a:buClr>
              <a:buSzPts val="2214"/>
              <a:buChar char="•"/>
              <a:defRPr/>
            </a:lvl9pPr>
          </a:lstStyle>
          <a:p/>
        </p:txBody>
      </p:sp>
      <p:sp>
        <p:nvSpPr>
          <p:cNvPr id="24" name="Google Shape;24;p15"/>
          <p:cNvSpPr txBox="1"/>
          <p:nvPr>
            <p:ph idx="12" type="sldNum"/>
          </p:nvPr>
        </p:nvSpPr>
        <p:spPr>
          <a:xfrm>
            <a:off x="12001499" y="13080999"/>
            <a:ext cx="368505" cy="374600"/>
          </a:xfrm>
          <a:prstGeom prst="rect">
            <a:avLst/>
          </a:prstGeom>
          <a:noFill/>
          <a:ln>
            <a:noFill/>
          </a:ln>
        </p:spPr>
        <p:txBody>
          <a:bodyPr anchorCtr="0" anchor="b" bIns="50800" lIns="50800" spcFirstLastPara="1" rIns="50800" wrap="square" tIns="50800">
            <a:spAutoFit/>
          </a:bodyPr>
          <a:lstStyle>
            <a:lvl1pPr indent="0" lvl="0" marL="0" marR="0" algn="ctr">
              <a:lnSpc>
                <a:spcPct val="100000"/>
              </a:lnSpc>
              <a:spcBef>
                <a:spcPts val="0"/>
              </a:spcBef>
              <a:spcAft>
                <a:spcPts val="0"/>
              </a:spcAft>
              <a:buClr>
                <a:srgbClr val="000000"/>
              </a:buClr>
              <a:buSzPts val="1800"/>
              <a:buFont typeface="Helvetica Neue"/>
              <a:buNone/>
              <a:defRPr b="0" i="0" sz="1800" u="none" cap="none" strike="noStrike">
                <a:solidFill>
                  <a:srgbClr val="000000"/>
                </a:solidFill>
                <a:latin typeface="Helvetica Neue"/>
                <a:ea typeface="Helvetica Neue"/>
                <a:cs typeface="Helvetica Neue"/>
                <a:sym typeface="Helvetica Neue"/>
              </a:defRPr>
            </a:lvl1pPr>
            <a:lvl2pPr indent="0" lvl="1" marL="0" marR="0" algn="ctr">
              <a:lnSpc>
                <a:spcPct val="100000"/>
              </a:lnSpc>
              <a:spcBef>
                <a:spcPts val="0"/>
              </a:spcBef>
              <a:spcAft>
                <a:spcPts val="0"/>
              </a:spcAft>
              <a:buClr>
                <a:srgbClr val="000000"/>
              </a:buClr>
              <a:buSzPts val="1800"/>
              <a:buFont typeface="Helvetica Neue"/>
              <a:buNone/>
              <a:defRPr b="0" i="0" sz="1800" u="none" cap="none" strike="noStrike">
                <a:solidFill>
                  <a:srgbClr val="000000"/>
                </a:solidFill>
                <a:latin typeface="Helvetica Neue"/>
                <a:ea typeface="Helvetica Neue"/>
                <a:cs typeface="Helvetica Neue"/>
                <a:sym typeface="Helvetica Neue"/>
              </a:defRPr>
            </a:lvl2pPr>
            <a:lvl3pPr indent="0" lvl="2" marL="0" marR="0" algn="ctr">
              <a:lnSpc>
                <a:spcPct val="100000"/>
              </a:lnSpc>
              <a:spcBef>
                <a:spcPts val="0"/>
              </a:spcBef>
              <a:spcAft>
                <a:spcPts val="0"/>
              </a:spcAft>
              <a:buClr>
                <a:srgbClr val="000000"/>
              </a:buClr>
              <a:buSzPts val="1800"/>
              <a:buFont typeface="Helvetica Neue"/>
              <a:buNone/>
              <a:defRPr b="0" i="0" sz="1800" u="none" cap="none" strike="noStrike">
                <a:solidFill>
                  <a:srgbClr val="000000"/>
                </a:solidFill>
                <a:latin typeface="Helvetica Neue"/>
                <a:ea typeface="Helvetica Neue"/>
                <a:cs typeface="Helvetica Neue"/>
                <a:sym typeface="Helvetica Neue"/>
              </a:defRPr>
            </a:lvl3pPr>
            <a:lvl4pPr indent="0" lvl="3" marL="0" marR="0" algn="ctr">
              <a:lnSpc>
                <a:spcPct val="100000"/>
              </a:lnSpc>
              <a:spcBef>
                <a:spcPts val="0"/>
              </a:spcBef>
              <a:spcAft>
                <a:spcPts val="0"/>
              </a:spcAft>
              <a:buClr>
                <a:srgbClr val="000000"/>
              </a:buClr>
              <a:buSzPts val="1800"/>
              <a:buFont typeface="Helvetica Neue"/>
              <a:buNone/>
              <a:defRPr b="0" i="0" sz="1800" u="none" cap="none" strike="noStrike">
                <a:solidFill>
                  <a:srgbClr val="000000"/>
                </a:solidFill>
                <a:latin typeface="Helvetica Neue"/>
                <a:ea typeface="Helvetica Neue"/>
                <a:cs typeface="Helvetica Neue"/>
                <a:sym typeface="Helvetica Neue"/>
              </a:defRPr>
            </a:lvl4pPr>
            <a:lvl5pPr indent="0" lvl="4" marL="0" marR="0" algn="ctr">
              <a:lnSpc>
                <a:spcPct val="100000"/>
              </a:lnSpc>
              <a:spcBef>
                <a:spcPts val="0"/>
              </a:spcBef>
              <a:spcAft>
                <a:spcPts val="0"/>
              </a:spcAft>
              <a:buClr>
                <a:srgbClr val="000000"/>
              </a:buClr>
              <a:buSzPts val="1800"/>
              <a:buFont typeface="Helvetica Neue"/>
              <a:buNone/>
              <a:defRPr b="0" i="0" sz="1800" u="none" cap="none" strike="noStrike">
                <a:solidFill>
                  <a:srgbClr val="000000"/>
                </a:solidFill>
                <a:latin typeface="Helvetica Neue"/>
                <a:ea typeface="Helvetica Neue"/>
                <a:cs typeface="Helvetica Neue"/>
                <a:sym typeface="Helvetica Neue"/>
              </a:defRPr>
            </a:lvl5pPr>
            <a:lvl6pPr indent="0" lvl="5" marL="0" marR="0" algn="ctr">
              <a:lnSpc>
                <a:spcPct val="100000"/>
              </a:lnSpc>
              <a:spcBef>
                <a:spcPts val="0"/>
              </a:spcBef>
              <a:spcAft>
                <a:spcPts val="0"/>
              </a:spcAft>
              <a:buClr>
                <a:srgbClr val="000000"/>
              </a:buClr>
              <a:buSzPts val="1800"/>
              <a:buFont typeface="Helvetica Neue"/>
              <a:buNone/>
              <a:defRPr b="0" i="0" sz="1800" u="none" cap="none" strike="noStrike">
                <a:solidFill>
                  <a:srgbClr val="000000"/>
                </a:solidFill>
                <a:latin typeface="Helvetica Neue"/>
                <a:ea typeface="Helvetica Neue"/>
                <a:cs typeface="Helvetica Neue"/>
                <a:sym typeface="Helvetica Neue"/>
              </a:defRPr>
            </a:lvl6pPr>
            <a:lvl7pPr indent="0" lvl="6" marL="0" marR="0" algn="ctr">
              <a:lnSpc>
                <a:spcPct val="100000"/>
              </a:lnSpc>
              <a:spcBef>
                <a:spcPts val="0"/>
              </a:spcBef>
              <a:spcAft>
                <a:spcPts val="0"/>
              </a:spcAft>
              <a:buClr>
                <a:srgbClr val="000000"/>
              </a:buClr>
              <a:buSzPts val="1800"/>
              <a:buFont typeface="Helvetica Neue"/>
              <a:buNone/>
              <a:defRPr b="0" i="0" sz="1800" u="none" cap="none" strike="noStrike">
                <a:solidFill>
                  <a:srgbClr val="000000"/>
                </a:solidFill>
                <a:latin typeface="Helvetica Neue"/>
                <a:ea typeface="Helvetica Neue"/>
                <a:cs typeface="Helvetica Neue"/>
                <a:sym typeface="Helvetica Neue"/>
              </a:defRPr>
            </a:lvl7pPr>
            <a:lvl8pPr indent="0" lvl="7" marL="0" marR="0" algn="ctr">
              <a:lnSpc>
                <a:spcPct val="100000"/>
              </a:lnSpc>
              <a:spcBef>
                <a:spcPts val="0"/>
              </a:spcBef>
              <a:spcAft>
                <a:spcPts val="0"/>
              </a:spcAft>
              <a:buClr>
                <a:srgbClr val="000000"/>
              </a:buClr>
              <a:buSzPts val="1800"/>
              <a:buFont typeface="Helvetica Neue"/>
              <a:buNone/>
              <a:defRPr b="0" i="0" sz="1800" u="none" cap="none" strike="noStrike">
                <a:solidFill>
                  <a:srgbClr val="000000"/>
                </a:solidFill>
                <a:latin typeface="Helvetica Neue"/>
                <a:ea typeface="Helvetica Neue"/>
                <a:cs typeface="Helvetica Neue"/>
                <a:sym typeface="Helvetica Neue"/>
              </a:defRPr>
            </a:lvl8pPr>
            <a:lvl9pPr indent="0" lvl="8" marL="0" marR="0" algn="ctr">
              <a:lnSpc>
                <a:spcPct val="100000"/>
              </a:lnSpc>
              <a:spcBef>
                <a:spcPts val="0"/>
              </a:spcBef>
              <a:spcAft>
                <a:spcPts val="0"/>
              </a:spcAft>
              <a:buClr>
                <a:srgbClr val="000000"/>
              </a:buClr>
              <a:buSzPts val="1800"/>
              <a:buFont typeface="Helvetica Neue"/>
              <a:buNone/>
              <a:defRPr b="0" i="0" sz="1800" u="none" cap="none" strike="noStrike">
                <a:solidFill>
                  <a:srgbClr val="000000"/>
                </a:solidFill>
                <a:latin typeface="Helvetica Neue"/>
                <a:ea typeface="Helvetica Neue"/>
                <a:cs typeface="Helvetica Neue"/>
                <a:sym typeface="Helvetica Neu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 en foto alt">
  <p:cSld name="Titel en foto alt">
    <p:spTree>
      <p:nvGrpSpPr>
        <p:cNvPr id="25" name="Shape 25"/>
        <p:cNvGrpSpPr/>
        <p:nvPr/>
      </p:nvGrpSpPr>
      <p:grpSpPr>
        <a:xfrm>
          <a:off x="0" y="0"/>
          <a:ext cx="0" cy="0"/>
          <a:chOff x="0" y="0"/>
          <a:chExt cx="0" cy="0"/>
        </a:xfrm>
      </p:grpSpPr>
      <p:sp>
        <p:nvSpPr>
          <p:cNvPr id="26" name="Google Shape;26;p16"/>
          <p:cNvSpPr/>
          <p:nvPr>
            <p:ph idx="2" type="pic"/>
          </p:nvPr>
        </p:nvSpPr>
        <p:spPr>
          <a:xfrm>
            <a:off x="10972800" y="-203200"/>
            <a:ext cx="12144837" cy="14135100"/>
          </a:xfrm>
          <a:prstGeom prst="rect">
            <a:avLst/>
          </a:prstGeom>
          <a:noFill/>
          <a:ln>
            <a:noFill/>
          </a:ln>
        </p:spPr>
      </p:sp>
      <p:sp>
        <p:nvSpPr>
          <p:cNvPr id="27" name="Google Shape;27;p16"/>
          <p:cNvSpPr txBox="1"/>
          <p:nvPr>
            <p:ph type="title"/>
          </p:nvPr>
        </p:nvSpPr>
        <p:spPr>
          <a:xfrm>
            <a:off x="1206500" y="1270000"/>
            <a:ext cx="9779000" cy="5882273"/>
          </a:xfrm>
          <a:prstGeom prst="rect">
            <a:avLst/>
          </a:prstGeom>
          <a:noFill/>
          <a:ln>
            <a:noFill/>
          </a:ln>
        </p:spPr>
        <p:txBody>
          <a:bodyPr anchorCtr="0" anchor="b" bIns="50800" lIns="50800" spcFirstLastPara="1" rIns="50800" wrap="square" tIns="50800">
            <a:normAutofit/>
          </a:bodyPr>
          <a:lstStyle>
            <a:lvl1pPr lvl="0" algn="l">
              <a:lnSpc>
                <a:spcPct val="80000"/>
              </a:lnSpc>
              <a:spcBef>
                <a:spcPts val="0"/>
              </a:spcBef>
              <a:spcAft>
                <a:spcPts val="0"/>
              </a:spcAft>
              <a:buClr>
                <a:srgbClr val="000000"/>
              </a:buClr>
              <a:buSzPts val="1800"/>
              <a:buNone/>
              <a:defRPr/>
            </a:lvl1pPr>
            <a:lvl2pPr lvl="1" algn="l">
              <a:lnSpc>
                <a:spcPct val="80000"/>
              </a:lnSpc>
              <a:spcBef>
                <a:spcPts val="0"/>
              </a:spcBef>
              <a:spcAft>
                <a:spcPts val="0"/>
              </a:spcAft>
              <a:buClr>
                <a:srgbClr val="000000"/>
              </a:buClr>
              <a:buSzPts val="1800"/>
              <a:buNone/>
              <a:defRPr/>
            </a:lvl2pPr>
            <a:lvl3pPr lvl="2" algn="l">
              <a:lnSpc>
                <a:spcPct val="80000"/>
              </a:lnSpc>
              <a:spcBef>
                <a:spcPts val="0"/>
              </a:spcBef>
              <a:spcAft>
                <a:spcPts val="0"/>
              </a:spcAft>
              <a:buClr>
                <a:srgbClr val="000000"/>
              </a:buClr>
              <a:buSzPts val="1800"/>
              <a:buNone/>
              <a:defRPr/>
            </a:lvl3pPr>
            <a:lvl4pPr lvl="3" algn="l">
              <a:lnSpc>
                <a:spcPct val="80000"/>
              </a:lnSpc>
              <a:spcBef>
                <a:spcPts val="0"/>
              </a:spcBef>
              <a:spcAft>
                <a:spcPts val="0"/>
              </a:spcAft>
              <a:buClr>
                <a:srgbClr val="000000"/>
              </a:buClr>
              <a:buSzPts val="1800"/>
              <a:buNone/>
              <a:defRPr/>
            </a:lvl4pPr>
            <a:lvl5pPr lvl="4" algn="l">
              <a:lnSpc>
                <a:spcPct val="80000"/>
              </a:lnSpc>
              <a:spcBef>
                <a:spcPts val="0"/>
              </a:spcBef>
              <a:spcAft>
                <a:spcPts val="0"/>
              </a:spcAft>
              <a:buClr>
                <a:srgbClr val="000000"/>
              </a:buClr>
              <a:buSzPts val="1800"/>
              <a:buNone/>
              <a:defRPr/>
            </a:lvl5pPr>
            <a:lvl6pPr lvl="5" algn="l">
              <a:lnSpc>
                <a:spcPct val="80000"/>
              </a:lnSpc>
              <a:spcBef>
                <a:spcPts val="0"/>
              </a:spcBef>
              <a:spcAft>
                <a:spcPts val="0"/>
              </a:spcAft>
              <a:buClr>
                <a:srgbClr val="000000"/>
              </a:buClr>
              <a:buSzPts val="1800"/>
              <a:buNone/>
              <a:defRPr/>
            </a:lvl6pPr>
            <a:lvl7pPr lvl="6" algn="l">
              <a:lnSpc>
                <a:spcPct val="80000"/>
              </a:lnSpc>
              <a:spcBef>
                <a:spcPts val="0"/>
              </a:spcBef>
              <a:spcAft>
                <a:spcPts val="0"/>
              </a:spcAft>
              <a:buClr>
                <a:srgbClr val="000000"/>
              </a:buClr>
              <a:buSzPts val="1800"/>
              <a:buNone/>
              <a:defRPr/>
            </a:lvl7pPr>
            <a:lvl8pPr lvl="7" algn="l">
              <a:lnSpc>
                <a:spcPct val="80000"/>
              </a:lnSpc>
              <a:spcBef>
                <a:spcPts val="0"/>
              </a:spcBef>
              <a:spcAft>
                <a:spcPts val="0"/>
              </a:spcAft>
              <a:buClr>
                <a:srgbClr val="000000"/>
              </a:buClr>
              <a:buSzPts val="1800"/>
              <a:buNone/>
              <a:defRPr/>
            </a:lvl8pPr>
            <a:lvl9pPr lvl="8" algn="l">
              <a:lnSpc>
                <a:spcPct val="80000"/>
              </a:lnSpc>
              <a:spcBef>
                <a:spcPts val="0"/>
              </a:spcBef>
              <a:spcAft>
                <a:spcPts val="0"/>
              </a:spcAft>
              <a:buClr>
                <a:srgbClr val="000000"/>
              </a:buClr>
              <a:buSzPts val="1800"/>
              <a:buNone/>
              <a:defRPr/>
            </a:lvl9pPr>
          </a:lstStyle>
          <a:p/>
        </p:txBody>
      </p:sp>
      <p:sp>
        <p:nvSpPr>
          <p:cNvPr id="28" name="Google Shape;28;p16"/>
          <p:cNvSpPr txBox="1"/>
          <p:nvPr>
            <p:ph idx="1" type="body"/>
          </p:nvPr>
        </p:nvSpPr>
        <p:spPr>
          <a:xfrm>
            <a:off x="1206500" y="7060576"/>
            <a:ext cx="9779000" cy="5385424"/>
          </a:xfrm>
          <a:prstGeom prst="rect">
            <a:avLst/>
          </a:prstGeom>
          <a:noFill/>
          <a:ln>
            <a:noFill/>
          </a:ln>
        </p:spPr>
        <p:txBody>
          <a:bodyPr anchorCtr="0" anchor="t" bIns="50800" lIns="50800" spcFirstLastPara="1" rIns="50800" wrap="square" tIns="50800">
            <a:normAutofit/>
          </a:bodyPr>
          <a:lstStyle>
            <a:lvl1pPr indent="-228600" lvl="0" marL="457200" algn="l">
              <a:lnSpc>
                <a:spcPct val="100000"/>
              </a:lnSpc>
              <a:spcBef>
                <a:spcPts val="0"/>
              </a:spcBef>
              <a:spcAft>
                <a:spcPts val="0"/>
              </a:spcAft>
              <a:buClr>
                <a:srgbClr val="000000"/>
              </a:buClr>
              <a:buSzPts val="5500"/>
              <a:buFont typeface="Helvetica Neue"/>
              <a:buNone/>
              <a:defRPr b="1" sz="5500"/>
            </a:lvl1pPr>
            <a:lvl2pPr indent="-228600" lvl="1" marL="914400" algn="l">
              <a:lnSpc>
                <a:spcPct val="100000"/>
              </a:lnSpc>
              <a:spcBef>
                <a:spcPts val="0"/>
              </a:spcBef>
              <a:spcAft>
                <a:spcPts val="0"/>
              </a:spcAft>
              <a:buClr>
                <a:srgbClr val="000000"/>
              </a:buClr>
              <a:buSzPts val="5500"/>
              <a:buFont typeface="Helvetica Neue"/>
              <a:buNone/>
              <a:defRPr b="1" sz="5500"/>
            </a:lvl2pPr>
            <a:lvl3pPr indent="-228600" lvl="2" marL="1371600" algn="l">
              <a:lnSpc>
                <a:spcPct val="100000"/>
              </a:lnSpc>
              <a:spcBef>
                <a:spcPts val="0"/>
              </a:spcBef>
              <a:spcAft>
                <a:spcPts val="0"/>
              </a:spcAft>
              <a:buClr>
                <a:srgbClr val="000000"/>
              </a:buClr>
              <a:buSzPts val="5500"/>
              <a:buFont typeface="Helvetica Neue"/>
              <a:buNone/>
              <a:defRPr b="1" sz="5500"/>
            </a:lvl3pPr>
            <a:lvl4pPr indent="-228600" lvl="3" marL="1828800" algn="l">
              <a:lnSpc>
                <a:spcPct val="100000"/>
              </a:lnSpc>
              <a:spcBef>
                <a:spcPts val="0"/>
              </a:spcBef>
              <a:spcAft>
                <a:spcPts val="0"/>
              </a:spcAft>
              <a:buClr>
                <a:srgbClr val="000000"/>
              </a:buClr>
              <a:buSzPts val="5500"/>
              <a:buFont typeface="Helvetica Neue"/>
              <a:buNone/>
              <a:defRPr b="1" sz="5500"/>
            </a:lvl4pPr>
            <a:lvl5pPr indent="-228600" lvl="4" marL="2286000" algn="l">
              <a:lnSpc>
                <a:spcPct val="100000"/>
              </a:lnSpc>
              <a:spcBef>
                <a:spcPts val="0"/>
              </a:spcBef>
              <a:spcAft>
                <a:spcPts val="0"/>
              </a:spcAft>
              <a:buClr>
                <a:srgbClr val="000000"/>
              </a:buClr>
              <a:buSzPts val="5500"/>
              <a:buFont typeface="Helvetica Neue"/>
              <a:buNone/>
              <a:defRPr b="1" sz="5500"/>
            </a:lvl5pPr>
            <a:lvl6pPr indent="-369189" lvl="5" marL="2743200" algn="l">
              <a:lnSpc>
                <a:spcPct val="90000"/>
              </a:lnSpc>
              <a:spcBef>
                <a:spcPts val="4500"/>
              </a:spcBef>
              <a:spcAft>
                <a:spcPts val="0"/>
              </a:spcAft>
              <a:buClr>
                <a:srgbClr val="000000"/>
              </a:buClr>
              <a:buSzPts val="2214"/>
              <a:buChar char="•"/>
              <a:defRPr/>
            </a:lvl6pPr>
            <a:lvl7pPr indent="-369189" lvl="6" marL="3200400" algn="l">
              <a:lnSpc>
                <a:spcPct val="90000"/>
              </a:lnSpc>
              <a:spcBef>
                <a:spcPts val="4500"/>
              </a:spcBef>
              <a:spcAft>
                <a:spcPts val="0"/>
              </a:spcAft>
              <a:buClr>
                <a:srgbClr val="000000"/>
              </a:buClr>
              <a:buSzPts val="2214"/>
              <a:buChar char="•"/>
              <a:defRPr/>
            </a:lvl7pPr>
            <a:lvl8pPr indent="-369189" lvl="7" marL="3657600" algn="l">
              <a:lnSpc>
                <a:spcPct val="90000"/>
              </a:lnSpc>
              <a:spcBef>
                <a:spcPts val="4500"/>
              </a:spcBef>
              <a:spcAft>
                <a:spcPts val="0"/>
              </a:spcAft>
              <a:buClr>
                <a:srgbClr val="000000"/>
              </a:buClr>
              <a:buSzPts val="2214"/>
              <a:buChar char="•"/>
              <a:defRPr/>
            </a:lvl8pPr>
            <a:lvl9pPr indent="-369189" lvl="8" marL="4114800" algn="l">
              <a:lnSpc>
                <a:spcPct val="90000"/>
              </a:lnSpc>
              <a:spcBef>
                <a:spcPts val="4500"/>
              </a:spcBef>
              <a:spcAft>
                <a:spcPts val="0"/>
              </a:spcAft>
              <a:buClr>
                <a:srgbClr val="000000"/>
              </a:buClr>
              <a:buSzPts val="2214"/>
              <a:buChar char="•"/>
              <a:defRPr/>
            </a:lvl9pPr>
          </a:lstStyle>
          <a:p/>
        </p:txBody>
      </p:sp>
      <p:sp>
        <p:nvSpPr>
          <p:cNvPr id="29" name="Google Shape;29;p16"/>
          <p:cNvSpPr txBox="1"/>
          <p:nvPr>
            <p:ph idx="12" type="sldNum"/>
          </p:nvPr>
        </p:nvSpPr>
        <p:spPr>
          <a:xfrm>
            <a:off x="12001499" y="13085233"/>
            <a:ext cx="368505" cy="374600"/>
          </a:xfrm>
          <a:prstGeom prst="rect">
            <a:avLst/>
          </a:prstGeom>
          <a:noFill/>
          <a:ln>
            <a:noFill/>
          </a:ln>
        </p:spPr>
        <p:txBody>
          <a:bodyPr anchorCtr="0" anchor="b" bIns="50800" lIns="50800" spcFirstLastPara="1" rIns="50800" wrap="square" tIns="50800">
            <a:spAutoFit/>
          </a:bodyPr>
          <a:lstStyle>
            <a:lvl1pPr indent="0" lvl="0" marL="0" marR="0" algn="ctr">
              <a:lnSpc>
                <a:spcPct val="100000"/>
              </a:lnSpc>
              <a:spcBef>
                <a:spcPts val="0"/>
              </a:spcBef>
              <a:spcAft>
                <a:spcPts val="0"/>
              </a:spcAft>
              <a:buClr>
                <a:srgbClr val="000000"/>
              </a:buClr>
              <a:buSzPts val="1800"/>
              <a:buFont typeface="Helvetica Neue"/>
              <a:buNone/>
              <a:defRPr b="0" i="0" sz="1800" u="none" cap="none" strike="noStrike">
                <a:solidFill>
                  <a:srgbClr val="000000"/>
                </a:solidFill>
                <a:latin typeface="Helvetica Neue"/>
                <a:ea typeface="Helvetica Neue"/>
                <a:cs typeface="Helvetica Neue"/>
                <a:sym typeface="Helvetica Neue"/>
              </a:defRPr>
            </a:lvl1pPr>
            <a:lvl2pPr indent="0" lvl="1" marL="0" marR="0" algn="ctr">
              <a:lnSpc>
                <a:spcPct val="100000"/>
              </a:lnSpc>
              <a:spcBef>
                <a:spcPts val="0"/>
              </a:spcBef>
              <a:spcAft>
                <a:spcPts val="0"/>
              </a:spcAft>
              <a:buClr>
                <a:srgbClr val="000000"/>
              </a:buClr>
              <a:buSzPts val="1800"/>
              <a:buFont typeface="Helvetica Neue"/>
              <a:buNone/>
              <a:defRPr b="0" i="0" sz="1800" u="none" cap="none" strike="noStrike">
                <a:solidFill>
                  <a:srgbClr val="000000"/>
                </a:solidFill>
                <a:latin typeface="Helvetica Neue"/>
                <a:ea typeface="Helvetica Neue"/>
                <a:cs typeface="Helvetica Neue"/>
                <a:sym typeface="Helvetica Neue"/>
              </a:defRPr>
            </a:lvl2pPr>
            <a:lvl3pPr indent="0" lvl="2" marL="0" marR="0" algn="ctr">
              <a:lnSpc>
                <a:spcPct val="100000"/>
              </a:lnSpc>
              <a:spcBef>
                <a:spcPts val="0"/>
              </a:spcBef>
              <a:spcAft>
                <a:spcPts val="0"/>
              </a:spcAft>
              <a:buClr>
                <a:srgbClr val="000000"/>
              </a:buClr>
              <a:buSzPts val="1800"/>
              <a:buFont typeface="Helvetica Neue"/>
              <a:buNone/>
              <a:defRPr b="0" i="0" sz="1800" u="none" cap="none" strike="noStrike">
                <a:solidFill>
                  <a:srgbClr val="000000"/>
                </a:solidFill>
                <a:latin typeface="Helvetica Neue"/>
                <a:ea typeface="Helvetica Neue"/>
                <a:cs typeface="Helvetica Neue"/>
                <a:sym typeface="Helvetica Neue"/>
              </a:defRPr>
            </a:lvl3pPr>
            <a:lvl4pPr indent="0" lvl="3" marL="0" marR="0" algn="ctr">
              <a:lnSpc>
                <a:spcPct val="100000"/>
              </a:lnSpc>
              <a:spcBef>
                <a:spcPts val="0"/>
              </a:spcBef>
              <a:spcAft>
                <a:spcPts val="0"/>
              </a:spcAft>
              <a:buClr>
                <a:srgbClr val="000000"/>
              </a:buClr>
              <a:buSzPts val="1800"/>
              <a:buFont typeface="Helvetica Neue"/>
              <a:buNone/>
              <a:defRPr b="0" i="0" sz="1800" u="none" cap="none" strike="noStrike">
                <a:solidFill>
                  <a:srgbClr val="000000"/>
                </a:solidFill>
                <a:latin typeface="Helvetica Neue"/>
                <a:ea typeface="Helvetica Neue"/>
                <a:cs typeface="Helvetica Neue"/>
                <a:sym typeface="Helvetica Neue"/>
              </a:defRPr>
            </a:lvl4pPr>
            <a:lvl5pPr indent="0" lvl="4" marL="0" marR="0" algn="ctr">
              <a:lnSpc>
                <a:spcPct val="100000"/>
              </a:lnSpc>
              <a:spcBef>
                <a:spcPts val="0"/>
              </a:spcBef>
              <a:spcAft>
                <a:spcPts val="0"/>
              </a:spcAft>
              <a:buClr>
                <a:srgbClr val="000000"/>
              </a:buClr>
              <a:buSzPts val="1800"/>
              <a:buFont typeface="Helvetica Neue"/>
              <a:buNone/>
              <a:defRPr b="0" i="0" sz="1800" u="none" cap="none" strike="noStrike">
                <a:solidFill>
                  <a:srgbClr val="000000"/>
                </a:solidFill>
                <a:latin typeface="Helvetica Neue"/>
                <a:ea typeface="Helvetica Neue"/>
                <a:cs typeface="Helvetica Neue"/>
                <a:sym typeface="Helvetica Neue"/>
              </a:defRPr>
            </a:lvl5pPr>
            <a:lvl6pPr indent="0" lvl="5" marL="0" marR="0" algn="ctr">
              <a:lnSpc>
                <a:spcPct val="100000"/>
              </a:lnSpc>
              <a:spcBef>
                <a:spcPts val="0"/>
              </a:spcBef>
              <a:spcAft>
                <a:spcPts val="0"/>
              </a:spcAft>
              <a:buClr>
                <a:srgbClr val="000000"/>
              </a:buClr>
              <a:buSzPts val="1800"/>
              <a:buFont typeface="Helvetica Neue"/>
              <a:buNone/>
              <a:defRPr b="0" i="0" sz="1800" u="none" cap="none" strike="noStrike">
                <a:solidFill>
                  <a:srgbClr val="000000"/>
                </a:solidFill>
                <a:latin typeface="Helvetica Neue"/>
                <a:ea typeface="Helvetica Neue"/>
                <a:cs typeface="Helvetica Neue"/>
                <a:sym typeface="Helvetica Neue"/>
              </a:defRPr>
            </a:lvl6pPr>
            <a:lvl7pPr indent="0" lvl="6" marL="0" marR="0" algn="ctr">
              <a:lnSpc>
                <a:spcPct val="100000"/>
              </a:lnSpc>
              <a:spcBef>
                <a:spcPts val="0"/>
              </a:spcBef>
              <a:spcAft>
                <a:spcPts val="0"/>
              </a:spcAft>
              <a:buClr>
                <a:srgbClr val="000000"/>
              </a:buClr>
              <a:buSzPts val="1800"/>
              <a:buFont typeface="Helvetica Neue"/>
              <a:buNone/>
              <a:defRPr b="0" i="0" sz="1800" u="none" cap="none" strike="noStrike">
                <a:solidFill>
                  <a:srgbClr val="000000"/>
                </a:solidFill>
                <a:latin typeface="Helvetica Neue"/>
                <a:ea typeface="Helvetica Neue"/>
                <a:cs typeface="Helvetica Neue"/>
                <a:sym typeface="Helvetica Neue"/>
              </a:defRPr>
            </a:lvl7pPr>
            <a:lvl8pPr indent="0" lvl="7" marL="0" marR="0" algn="ctr">
              <a:lnSpc>
                <a:spcPct val="100000"/>
              </a:lnSpc>
              <a:spcBef>
                <a:spcPts val="0"/>
              </a:spcBef>
              <a:spcAft>
                <a:spcPts val="0"/>
              </a:spcAft>
              <a:buClr>
                <a:srgbClr val="000000"/>
              </a:buClr>
              <a:buSzPts val="1800"/>
              <a:buFont typeface="Helvetica Neue"/>
              <a:buNone/>
              <a:defRPr b="0" i="0" sz="1800" u="none" cap="none" strike="noStrike">
                <a:solidFill>
                  <a:srgbClr val="000000"/>
                </a:solidFill>
                <a:latin typeface="Helvetica Neue"/>
                <a:ea typeface="Helvetica Neue"/>
                <a:cs typeface="Helvetica Neue"/>
                <a:sym typeface="Helvetica Neue"/>
              </a:defRPr>
            </a:lvl8pPr>
            <a:lvl9pPr indent="0" lvl="8" marL="0" marR="0" algn="ctr">
              <a:lnSpc>
                <a:spcPct val="100000"/>
              </a:lnSpc>
              <a:spcBef>
                <a:spcPts val="0"/>
              </a:spcBef>
              <a:spcAft>
                <a:spcPts val="0"/>
              </a:spcAft>
              <a:buClr>
                <a:srgbClr val="000000"/>
              </a:buClr>
              <a:buSzPts val="1800"/>
              <a:buFont typeface="Helvetica Neue"/>
              <a:buNone/>
              <a:defRPr b="0" i="0" sz="1800" u="none" cap="none" strike="noStrike">
                <a:solidFill>
                  <a:srgbClr val="000000"/>
                </a:solidFill>
                <a:latin typeface="Helvetica Neue"/>
                <a:ea typeface="Helvetica Neue"/>
                <a:cs typeface="Helvetica Neue"/>
                <a:sym typeface="Helvetica Neu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psomming">
  <p:cSld name="Opsomming">
    <p:spTree>
      <p:nvGrpSpPr>
        <p:cNvPr id="30" name="Shape 30"/>
        <p:cNvGrpSpPr/>
        <p:nvPr/>
      </p:nvGrpSpPr>
      <p:grpSpPr>
        <a:xfrm>
          <a:off x="0" y="0"/>
          <a:ext cx="0" cy="0"/>
          <a:chOff x="0" y="0"/>
          <a:chExt cx="0" cy="0"/>
        </a:xfrm>
      </p:grpSpPr>
      <p:sp>
        <p:nvSpPr>
          <p:cNvPr id="31" name="Google Shape;31;p17"/>
          <p:cNvSpPr txBox="1"/>
          <p:nvPr>
            <p:ph idx="1" type="body"/>
          </p:nvPr>
        </p:nvSpPr>
        <p:spPr>
          <a:xfrm>
            <a:off x="1206500" y="4248504"/>
            <a:ext cx="21971000" cy="8256012"/>
          </a:xfrm>
          <a:prstGeom prst="rect">
            <a:avLst/>
          </a:prstGeom>
          <a:noFill/>
          <a:ln>
            <a:noFill/>
          </a:ln>
        </p:spPr>
        <p:txBody>
          <a:bodyPr anchorCtr="0" anchor="t" bIns="50800" lIns="50800" spcFirstLastPara="1" rIns="50800" wrap="square" tIns="50800">
            <a:normAutofit/>
          </a:bodyPr>
          <a:lstStyle>
            <a:lvl1pPr indent="-369189" lvl="0" marL="457200" algn="l">
              <a:lnSpc>
                <a:spcPct val="90000"/>
              </a:lnSpc>
              <a:spcBef>
                <a:spcPts val="4500"/>
              </a:spcBef>
              <a:spcAft>
                <a:spcPts val="0"/>
              </a:spcAft>
              <a:buClr>
                <a:srgbClr val="000000"/>
              </a:buClr>
              <a:buSzPts val="2214"/>
              <a:buChar char="•"/>
              <a:defRPr/>
            </a:lvl1pPr>
            <a:lvl2pPr indent="-369189" lvl="1" marL="914400" algn="l">
              <a:lnSpc>
                <a:spcPct val="90000"/>
              </a:lnSpc>
              <a:spcBef>
                <a:spcPts val="4500"/>
              </a:spcBef>
              <a:spcAft>
                <a:spcPts val="0"/>
              </a:spcAft>
              <a:buClr>
                <a:srgbClr val="000000"/>
              </a:buClr>
              <a:buSzPts val="2214"/>
              <a:buChar char="•"/>
              <a:defRPr/>
            </a:lvl2pPr>
            <a:lvl3pPr indent="-369189" lvl="2" marL="1371600" algn="l">
              <a:lnSpc>
                <a:spcPct val="90000"/>
              </a:lnSpc>
              <a:spcBef>
                <a:spcPts val="4500"/>
              </a:spcBef>
              <a:spcAft>
                <a:spcPts val="0"/>
              </a:spcAft>
              <a:buClr>
                <a:srgbClr val="000000"/>
              </a:buClr>
              <a:buSzPts val="2214"/>
              <a:buChar char="•"/>
              <a:defRPr/>
            </a:lvl3pPr>
            <a:lvl4pPr indent="-369189" lvl="3" marL="1828800" algn="l">
              <a:lnSpc>
                <a:spcPct val="90000"/>
              </a:lnSpc>
              <a:spcBef>
                <a:spcPts val="4500"/>
              </a:spcBef>
              <a:spcAft>
                <a:spcPts val="0"/>
              </a:spcAft>
              <a:buClr>
                <a:srgbClr val="000000"/>
              </a:buClr>
              <a:buSzPts val="2214"/>
              <a:buChar char="•"/>
              <a:defRPr/>
            </a:lvl4pPr>
            <a:lvl5pPr indent="-369189" lvl="4" marL="2286000" algn="l">
              <a:lnSpc>
                <a:spcPct val="90000"/>
              </a:lnSpc>
              <a:spcBef>
                <a:spcPts val="4500"/>
              </a:spcBef>
              <a:spcAft>
                <a:spcPts val="0"/>
              </a:spcAft>
              <a:buClr>
                <a:srgbClr val="000000"/>
              </a:buClr>
              <a:buSzPts val="2214"/>
              <a:buChar char="•"/>
              <a:defRPr/>
            </a:lvl5pPr>
            <a:lvl6pPr indent="-369189" lvl="5" marL="2743200" algn="l">
              <a:lnSpc>
                <a:spcPct val="90000"/>
              </a:lnSpc>
              <a:spcBef>
                <a:spcPts val="4500"/>
              </a:spcBef>
              <a:spcAft>
                <a:spcPts val="0"/>
              </a:spcAft>
              <a:buClr>
                <a:srgbClr val="000000"/>
              </a:buClr>
              <a:buSzPts val="2214"/>
              <a:buChar char="•"/>
              <a:defRPr/>
            </a:lvl6pPr>
            <a:lvl7pPr indent="-369189" lvl="6" marL="3200400" algn="l">
              <a:lnSpc>
                <a:spcPct val="90000"/>
              </a:lnSpc>
              <a:spcBef>
                <a:spcPts val="4500"/>
              </a:spcBef>
              <a:spcAft>
                <a:spcPts val="0"/>
              </a:spcAft>
              <a:buClr>
                <a:srgbClr val="000000"/>
              </a:buClr>
              <a:buSzPts val="2214"/>
              <a:buChar char="•"/>
              <a:defRPr/>
            </a:lvl7pPr>
            <a:lvl8pPr indent="-369189" lvl="7" marL="3657600" algn="l">
              <a:lnSpc>
                <a:spcPct val="90000"/>
              </a:lnSpc>
              <a:spcBef>
                <a:spcPts val="4500"/>
              </a:spcBef>
              <a:spcAft>
                <a:spcPts val="0"/>
              </a:spcAft>
              <a:buClr>
                <a:srgbClr val="000000"/>
              </a:buClr>
              <a:buSzPts val="2214"/>
              <a:buChar char="•"/>
              <a:defRPr/>
            </a:lvl8pPr>
            <a:lvl9pPr indent="-369189" lvl="8" marL="4114800" algn="l">
              <a:lnSpc>
                <a:spcPct val="90000"/>
              </a:lnSpc>
              <a:spcBef>
                <a:spcPts val="4500"/>
              </a:spcBef>
              <a:spcAft>
                <a:spcPts val="0"/>
              </a:spcAft>
              <a:buClr>
                <a:srgbClr val="000000"/>
              </a:buClr>
              <a:buSzPts val="2214"/>
              <a:buChar char="•"/>
              <a:defRPr/>
            </a:lvl9pPr>
          </a:lstStyle>
          <a:p/>
        </p:txBody>
      </p:sp>
      <p:sp>
        <p:nvSpPr>
          <p:cNvPr id="32" name="Google Shape;32;p17"/>
          <p:cNvSpPr txBox="1"/>
          <p:nvPr>
            <p:ph idx="12" type="sldNum"/>
          </p:nvPr>
        </p:nvSpPr>
        <p:spPr>
          <a:xfrm>
            <a:off x="12001499" y="13080999"/>
            <a:ext cx="368505" cy="374600"/>
          </a:xfrm>
          <a:prstGeom prst="rect">
            <a:avLst/>
          </a:prstGeom>
          <a:noFill/>
          <a:ln>
            <a:noFill/>
          </a:ln>
        </p:spPr>
        <p:txBody>
          <a:bodyPr anchorCtr="0" anchor="b" bIns="50800" lIns="50800" spcFirstLastPara="1" rIns="50800" wrap="square" tIns="50800">
            <a:spAutoFit/>
          </a:bodyPr>
          <a:lstStyle>
            <a:lvl1pPr indent="0" lvl="0" marL="0" marR="0" algn="ctr">
              <a:lnSpc>
                <a:spcPct val="100000"/>
              </a:lnSpc>
              <a:spcBef>
                <a:spcPts val="0"/>
              </a:spcBef>
              <a:spcAft>
                <a:spcPts val="0"/>
              </a:spcAft>
              <a:buClr>
                <a:srgbClr val="000000"/>
              </a:buClr>
              <a:buSzPts val="1800"/>
              <a:buFont typeface="Helvetica Neue"/>
              <a:buNone/>
              <a:defRPr b="0" i="0" sz="1800" u="none" cap="none" strike="noStrike">
                <a:solidFill>
                  <a:srgbClr val="000000"/>
                </a:solidFill>
                <a:latin typeface="Helvetica Neue"/>
                <a:ea typeface="Helvetica Neue"/>
                <a:cs typeface="Helvetica Neue"/>
                <a:sym typeface="Helvetica Neue"/>
              </a:defRPr>
            </a:lvl1pPr>
            <a:lvl2pPr indent="0" lvl="1" marL="0" marR="0" algn="ctr">
              <a:lnSpc>
                <a:spcPct val="100000"/>
              </a:lnSpc>
              <a:spcBef>
                <a:spcPts val="0"/>
              </a:spcBef>
              <a:spcAft>
                <a:spcPts val="0"/>
              </a:spcAft>
              <a:buClr>
                <a:srgbClr val="000000"/>
              </a:buClr>
              <a:buSzPts val="1800"/>
              <a:buFont typeface="Helvetica Neue"/>
              <a:buNone/>
              <a:defRPr b="0" i="0" sz="1800" u="none" cap="none" strike="noStrike">
                <a:solidFill>
                  <a:srgbClr val="000000"/>
                </a:solidFill>
                <a:latin typeface="Helvetica Neue"/>
                <a:ea typeface="Helvetica Neue"/>
                <a:cs typeface="Helvetica Neue"/>
                <a:sym typeface="Helvetica Neue"/>
              </a:defRPr>
            </a:lvl2pPr>
            <a:lvl3pPr indent="0" lvl="2" marL="0" marR="0" algn="ctr">
              <a:lnSpc>
                <a:spcPct val="100000"/>
              </a:lnSpc>
              <a:spcBef>
                <a:spcPts val="0"/>
              </a:spcBef>
              <a:spcAft>
                <a:spcPts val="0"/>
              </a:spcAft>
              <a:buClr>
                <a:srgbClr val="000000"/>
              </a:buClr>
              <a:buSzPts val="1800"/>
              <a:buFont typeface="Helvetica Neue"/>
              <a:buNone/>
              <a:defRPr b="0" i="0" sz="1800" u="none" cap="none" strike="noStrike">
                <a:solidFill>
                  <a:srgbClr val="000000"/>
                </a:solidFill>
                <a:latin typeface="Helvetica Neue"/>
                <a:ea typeface="Helvetica Neue"/>
                <a:cs typeface="Helvetica Neue"/>
                <a:sym typeface="Helvetica Neue"/>
              </a:defRPr>
            </a:lvl3pPr>
            <a:lvl4pPr indent="0" lvl="3" marL="0" marR="0" algn="ctr">
              <a:lnSpc>
                <a:spcPct val="100000"/>
              </a:lnSpc>
              <a:spcBef>
                <a:spcPts val="0"/>
              </a:spcBef>
              <a:spcAft>
                <a:spcPts val="0"/>
              </a:spcAft>
              <a:buClr>
                <a:srgbClr val="000000"/>
              </a:buClr>
              <a:buSzPts val="1800"/>
              <a:buFont typeface="Helvetica Neue"/>
              <a:buNone/>
              <a:defRPr b="0" i="0" sz="1800" u="none" cap="none" strike="noStrike">
                <a:solidFill>
                  <a:srgbClr val="000000"/>
                </a:solidFill>
                <a:latin typeface="Helvetica Neue"/>
                <a:ea typeface="Helvetica Neue"/>
                <a:cs typeface="Helvetica Neue"/>
                <a:sym typeface="Helvetica Neue"/>
              </a:defRPr>
            </a:lvl4pPr>
            <a:lvl5pPr indent="0" lvl="4" marL="0" marR="0" algn="ctr">
              <a:lnSpc>
                <a:spcPct val="100000"/>
              </a:lnSpc>
              <a:spcBef>
                <a:spcPts val="0"/>
              </a:spcBef>
              <a:spcAft>
                <a:spcPts val="0"/>
              </a:spcAft>
              <a:buClr>
                <a:srgbClr val="000000"/>
              </a:buClr>
              <a:buSzPts val="1800"/>
              <a:buFont typeface="Helvetica Neue"/>
              <a:buNone/>
              <a:defRPr b="0" i="0" sz="1800" u="none" cap="none" strike="noStrike">
                <a:solidFill>
                  <a:srgbClr val="000000"/>
                </a:solidFill>
                <a:latin typeface="Helvetica Neue"/>
                <a:ea typeface="Helvetica Neue"/>
                <a:cs typeface="Helvetica Neue"/>
                <a:sym typeface="Helvetica Neue"/>
              </a:defRPr>
            </a:lvl5pPr>
            <a:lvl6pPr indent="0" lvl="5" marL="0" marR="0" algn="ctr">
              <a:lnSpc>
                <a:spcPct val="100000"/>
              </a:lnSpc>
              <a:spcBef>
                <a:spcPts val="0"/>
              </a:spcBef>
              <a:spcAft>
                <a:spcPts val="0"/>
              </a:spcAft>
              <a:buClr>
                <a:srgbClr val="000000"/>
              </a:buClr>
              <a:buSzPts val="1800"/>
              <a:buFont typeface="Helvetica Neue"/>
              <a:buNone/>
              <a:defRPr b="0" i="0" sz="1800" u="none" cap="none" strike="noStrike">
                <a:solidFill>
                  <a:srgbClr val="000000"/>
                </a:solidFill>
                <a:latin typeface="Helvetica Neue"/>
                <a:ea typeface="Helvetica Neue"/>
                <a:cs typeface="Helvetica Neue"/>
                <a:sym typeface="Helvetica Neue"/>
              </a:defRPr>
            </a:lvl6pPr>
            <a:lvl7pPr indent="0" lvl="6" marL="0" marR="0" algn="ctr">
              <a:lnSpc>
                <a:spcPct val="100000"/>
              </a:lnSpc>
              <a:spcBef>
                <a:spcPts val="0"/>
              </a:spcBef>
              <a:spcAft>
                <a:spcPts val="0"/>
              </a:spcAft>
              <a:buClr>
                <a:srgbClr val="000000"/>
              </a:buClr>
              <a:buSzPts val="1800"/>
              <a:buFont typeface="Helvetica Neue"/>
              <a:buNone/>
              <a:defRPr b="0" i="0" sz="1800" u="none" cap="none" strike="noStrike">
                <a:solidFill>
                  <a:srgbClr val="000000"/>
                </a:solidFill>
                <a:latin typeface="Helvetica Neue"/>
                <a:ea typeface="Helvetica Neue"/>
                <a:cs typeface="Helvetica Neue"/>
                <a:sym typeface="Helvetica Neue"/>
              </a:defRPr>
            </a:lvl7pPr>
            <a:lvl8pPr indent="0" lvl="7" marL="0" marR="0" algn="ctr">
              <a:lnSpc>
                <a:spcPct val="100000"/>
              </a:lnSpc>
              <a:spcBef>
                <a:spcPts val="0"/>
              </a:spcBef>
              <a:spcAft>
                <a:spcPts val="0"/>
              </a:spcAft>
              <a:buClr>
                <a:srgbClr val="000000"/>
              </a:buClr>
              <a:buSzPts val="1800"/>
              <a:buFont typeface="Helvetica Neue"/>
              <a:buNone/>
              <a:defRPr b="0" i="0" sz="1800" u="none" cap="none" strike="noStrike">
                <a:solidFill>
                  <a:srgbClr val="000000"/>
                </a:solidFill>
                <a:latin typeface="Helvetica Neue"/>
                <a:ea typeface="Helvetica Neue"/>
                <a:cs typeface="Helvetica Neue"/>
                <a:sym typeface="Helvetica Neue"/>
              </a:defRPr>
            </a:lvl8pPr>
            <a:lvl9pPr indent="0" lvl="8" marL="0" marR="0" algn="ctr">
              <a:lnSpc>
                <a:spcPct val="100000"/>
              </a:lnSpc>
              <a:spcBef>
                <a:spcPts val="0"/>
              </a:spcBef>
              <a:spcAft>
                <a:spcPts val="0"/>
              </a:spcAft>
              <a:buClr>
                <a:srgbClr val="000000"/>
              </a:buClr>
              <a:buSzPts val="1800"/>
              <a:buFont typeface="Helvetica Neue"/>
              <a:buNone/>
              <a:defRPr b="0" i="0" sz="1800" u="none" cap="none" strike="noStrike">
                <a:solidFill>
                  <a:srgbClr val="000000"/>
                </a:solidFill>
                <a:latin typeface="Helvetica Neue"/>
                <a:ea typeface="Helvetica Neue"/>
                <a:cs typeface="Helvetica Neue"/>
                <a:sym typeface="Helvetica Neu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 opsomm., foto">
  <p:cSld name="Titel, opsomm., foto">
    <p:spTree>
      <p:nvGrpSpPr>
        <p:cNvPr id="33" name="Shape 33"/>
        <p:cNvGrpSpPr/>
        <p:nvPr/>
      </p:nvGrpSpPr>
      <p:grpSpPr>
        <a:xfrm>
          <a:off x="0" y="0"/>
          <a:ext cx="0" cy="0"/>
          <a:chOff x="0" y="0"/>
          <a:chExt cx="0" cy="0"/>
        </a:xfrm>
      </p:grpSpPr>
      <p:sp>
        <p:nvSpPr>
          <p:cNvPr id="34" name="Google Shape;34;p18"/>
          <p:cNvSpPr txBox="1"/>
          <p:nvPr>
            <p:ph idx="1" type="body"/>
          </p:nvPr>
        </p:nvSpPr>
        <p:spPr>
          <a:xfrm>
            <a:off x="1206500" y="2372962"/>
            <a:ext cx="9779000" cy="934780"/>
          </a:xfrm>
          <a:prstGeom prst="rect">
            <a:avLst/>
          </a:prstGeom>
          <a:noFill/>
          <a:ln>
            <a:noFill/>
          </a:ln>
        </p:spPr>
        <p:txBody>
          <a:bodyPr anchorCtr="0" anchor="t" bIns="45700" lIns="45700" spcFirstLastPara="1" rIns="45700" wrap="square" tIns="45700">
            <a:normAutofit/>
          </a:bodyPr>
          <a:lstStyle>
            <a:lvl1pPr indent="-228600" lvl="0" marL="457200" algn="l">
              <a:lnSpc>
                <a:spcPct val="100000"/>
              </a:lnSpc>
              <a:spcBef>
                <a:spcPts val="0"/>
              </a:spcBef>
              <a:spcAft>
                <a:spcPts val="0"/>
              </a:spcAft>
              <a:buClr>
                <a:srgbClr val="000000"/>
              </a:buClr>
              <a:buSzPts val="5500"/>
              <a:buFont typeface="Helvetica Neue"/>
              <a:buNone/>
              <a:defRPr b="1" sz="5500"/>
            </a:lvl1pPr>
            <a:lvl2pPr indent="-369189" lvl="1" marL="914400" algn="l">
              <a:lnSpc>
                <a:spcPct val="90000"/>
              </a:lnSpc>
              <a:spcBef>
                <a:spcPts val="4500"/>
              </a:spcBef>
              <a:spcAft>
                <a:spcPts val="0"/>
              </a:spcAft>
              <a:buClr>
                <a:srgbClr val="000000"/>
              </a:buClr>
              <a:buSzPts val="2214"/>
              <a:buChar char="•"/>
              <a:defRPr/>
            </a:lvl2pPr>
            <a:lvl3pPr indent="-369189" lvl="2" marL="1371600" algn="l">
              <a:lnSpc>
                <a:spcPct val="90000"/>
              </a:lnSpc>
              <a:spcBef>
                <a:spcPts val="4500"/>
              </a:spcBef>
              <a:spcAft>
                <a:spcPts val="0"/>
              </a:spcAft>
              <a:buClr>
                <a:srgbClr val="000000"/>
              </a:buClr>
              <a:buSzPts val="2214"/>
              <a:buChar char="•"/>
              <a:defRPr/>
            </a:lvl3pPr>
            <a:lvl4pPr indent="-369189" lvl="3" marL="1828800" algn="l">
              <a:lnSpc>
                <a:spcPct val="90000"/>
              </a:lnSpc>
              <a:spcBef>
                <a:spcPts val="4500"/>
              </a:spcBef>
              <a:spcAft>
                <a:spcPts val="0"/>
              </a:spcAft>
              <a:buClr>
                <a:srgbClr val="000000"/>
              </a:buClr>
              <a:buSzPts val="2214"/>
              <a:buChar char="•"/>
              <a:defRPr/>
            </a:lvl4pPr>
            <a:lvl5pPr indent="-369189" lvl="4" marL="2286000" algn="l">
              <a:lnSpc>
                <a:spcPct val="90000"/>
              </a:lnSpc>
              <a:spcBef>
                <a:spcPts val="4500"/>
              </a:spcBef>
              <a:spcAft>
                <a:spcPts val="0"/>
              </a:spcAft>
              <a:buClr>
                <a:srgbClr val="000000"/>
              </a:buClr>
              <a:buSzPts val="2214"/>
              <a:buChar char="•"/>
              <a:defRPr/>
            </a:lvl5pPr>
            <a:lvl6pPr indent="-369189" lvl="5" marL="2743200" algn="l">
              <a:lnSpc>
                <a:spcPct val="90000"/>
              </a:lnSpc>
              <a:spcBef>
                <a:spcPts val="4500"/>
              </a:spcBef>
              <a:spcAft>
                <a:spcPts val="0"/>
              </a:spcAft>
              <a:buClr>
                <a:srgbClr val="000000"/>
              </a:buClr>
              <a:buSzPts val="2214"/>
              <a:buChar char="•"/>
              <a:defRPr/>
            </a:lvl6pPr>
            <a:lvl7pPr indent="-369189" lvl="6" marL="3200400" algn="l">
              <a:lnSpc>
                <a:spcPct val="90000"/>
              </a:lnSpc>
              <a:spcBef>
                <a:spcPts val="4500"/>
              </a:spcBef>
              <a:spcAft>
                <a:spcPts val="0"/>
              </a:spcAft>
              <a:buClr>
                <a:srgbClr val="000000"/>
              </a:buClr>
              <a:buSzPts val="2214"/>
              <a:buChar char="•"/>
              <a:defRPr/>
            </a:lvl7pPr>
            <a:lvl8pPr indent="-369189" lvl="7" marL="3657600" algn="l">
              <a:lnSpc>
                <a:spcPct val="90000"/>
              </a:lnSpc>
              <a:spcBef>
                <a:spcPts val="4500"/>
              </a:spcBef>
              <a:spcAft>
                <a:spcPts val="0"/>
              </a:spcAft>
              <a:buClr>
                <a:srgbClr val="000000"/>
              </a:buClr>
              <a:buSzPts val="2214"/>
              <a:buChar char="•"/>
              <a:defRPr/>
            </a:lvl8pPr>
            <a:lvl9pPr indent="-369189" lvl="8" marL="4114800" algn="l">
              <a:lnSpc>
                <a:spcPct val="90000"/>
              </a:lnSpc>
              <a:spcBef>
                <a:spcPts val="4500"/>
              </a:spcBef>
              <a:spcAft>
                <a:spcPts val="0"/>
              </a:spcAft>
              <a:buClr>
                <a:srgbClr val="000000"/>
              </a:buClr>
              <a:buSzPts val="2214"/>
              <a:buChar char="•"/>
              <a:defRPr/>
            </a:lvl9pPr>
          </a:lstStyle>
          <a:p/>
        </p:txBody>
      </p:sp>
      <p:sp>
        <p:nvSpPr>
          <p:cNvPr id="35" name="Google Shape;35;p18"/>
          <p:cNvSpPr txBox="1"/>
          <p:nvPr>
            <p:ph idx="2" type="body"/>
          </p:nvPr>
        </p:nvSpPr>
        <p:spPr>
          <a:xfrm>
            <a:off x="1206500" y="4248504"/>
            <a:ext cx="9779000" cy="8256630"/>
          </a:xfrm>
          <a:prstGeom prst="rect">
            <a:avLst/>
          </a:prstGeom>
          <a:noFill/>
          <a:ln>
            <a:noFill/>
          </a:ln>
        </p:spPr>
        <p:txBody>
          <a:bodyPr anchorCtr="0" anchor="t" bIns="50800" lIns="50800" spcFirstLastPara="1" rIns="50800" wrap="square" tIns="50800">
            <a:normAutofit/>
          </a:bodyPr>
          <a:lstStyle>
            <a:lvl1pPr indent="-369189" lvl="0" marL="457200" algn="l">
              <a:lnSpc>
                <a:spcPct val="90000"/>
              </a:lnSpc>
              <a:spcBef>
                <a:spcPts val="4500"/>
              </a:spcBef>
              <a:spcAft>
                <a:spcPts val="0"/>
              </a:spcAft>
              <a:buClr>
                <a:srgbClr val="000000"/>
              </a:buClr>
              <a:buSzPts val="2214"/>
              <a:buChar char="•"/>
              <a:defRPr/>
            </a:lvl1pPr>
            <a:lvl2pPr indent="-369189" lvl="1" marL="914400" algn="l">
              <a:lnSpc>
                <a:spcPct val="90000"/>
              </a:lnSpc>
              <a:spcBef>
                <a:spcPts val="4500"/>
              </a:spcBef>
              <a:spcAft>
                <a:spcPts val="0"/>
              </a:spcAft>
              <a:buClr>
                <a:srgbClr val="000000"/>
              </a:buClr>
              <a:buSzPts val="2214"/>
              <a:buChar char="•"/>
              <a:defRPr/>
            </a:lvl2pPr>
            <a:lvl3pPr indent="-369189" lvl="2" marL="1371600" algn="l">
              <a:lnSpc>
                <a:spcPct val="90000"/>
              </a:lnSpc>
              <a:spcBef>
                <a:spcPts val="4500"/>
              </a:spcBef>
              <a:spcAft>
                <a:spcPts val="0"/>
              </a:spcAft>
              <a:buClr>
                <a:srgbClr val="000000"/>
              </a:buClr>
              <a:buSzPts val="2214"/>
              <a:buChar char="•"/>
              <a:defRPr/>
            </a:lvl3pPr>
            <a:lvl4pPr indent="-369189" lvl="3" marL="1828800" algn="l">
              <a:lnSpc>
                <a:spcPct val="90000"/>
              </a:lnSpc>
              <a:spcBef>
                <a:spcPts val="4500"/>
              </a:spcBef>
              <a:spcAft>
                <a:spcPts val="0"/>
              </a:spcAft>
              <a:buClr>
                <a:srgbClr val="000000"/>
              </a:buClr>
              <a:buSzPts val="2214"/>
              <a:buChar char="•"/>
              <a:defRPr/>
            </a:lvl4pPr>
            <a:lvl5pPr indent="-369189" lvl="4" marL="2286000" algn="l">
              <a:lnSpc>
                <a:spcPct val="90000"/>
              </a:lnSpc>
              <a:spcBef>
                <a:spcPts val="4500"/>
              </a:spcBef>
              <a:spcAft>
                <a:spcPts val="0"/>
              </a:spcAft>
              <a:buClr>
                <a:srgbClr val="000000"/>
              </a:buClr>
              <a:buSzPts val="2214"/>
              <a:buChar char="•"/>
              <a:defRPr/>
            </a:lvl5pPr>
            <a:lvl6pPr indent="-369189" lvl="5" marL="2743200" algn="l">
              <a:lnSpc>
                <a:spcPct val="90000"/>
              </a:lnSpc>
              <a:spcBef>
                <a:spcPts val="4500"/>
              </a:spcBef>
              <a:spcAft>
                <a:spcPts val="0"/>
              </a:spcAft>
              <a:buClr>
                <a:srgbClr val="000000"/>
              </a:buClr>
              <a:buSzPts val="2214"/>
              <a:buChar char="•"/>
              <a:defRPr/>
            </a:lvl6pPr>
            <a:lvl7pPr indent="-369189" lvl="6" marL="3200400" algn="l">
              <a:lnSpc>
                <a:spcPct val="90000"/>
              </a:lnSpc>
              <a:spcBef>
                <a:spcPts val="4500"/>
              </a:spcBef>
              <a:spcAft>
                <a:spcPts val="0"/>
              </a:spcAft>
              <a:buClr>
                <a:srgbClr val="000000"/>
              </a:buClr>
              <a:buSzPts val="2214"/>
              <a:buChar char="•"/>
              <a:defRPr/>
            </a:lvl7pPr>
            <a:lvl8pPr indent="-369189" lvl="7" marL="3657600" algn="l">
              <a:lnSpc>
                <a:spcPct val="90000"/>
              </a:lnSpc>
              <a:spcBef>
                <a:spcPts val="4500"/>
              </a:spcBef>
              <a:spcAft>
                <a:spcPts val="0"/>
              </a:spcAft>
              <a:buClr>
                <a:srgbClr val="000000"/>
              </a:buClr>
              <a:buSzPts val="2214"/>
              <a:buChar char="•"/>
              <a:defRPr/>
            </a:lvl8pPr>
            <a:lvl9pPr indent="-369189" lvl="8" marL="4114800" algn="l">
              <a:lnSpc>
                <a:spcPct val="90000"/>
              </a:lnSpc>
              <a:spcBef>
                <a:spcPts val="4500"/>
              </a:spcBef>
              <a:spcAft>
                <a:spcPts val="0"/>
              </a:spcAft>
              <a:buClr>
                <a:srgbClr val="000000"/>
              </a:buClr>
              <a:buSzPts val="2214"/>
              <a:buChar char="•"/>
              <a:defRPr/>
            </a:lvl9pPr>
          </a:lstStyle>
          <a:p/>
        </p:txBody>
      </p:sp>
      <p:sp>
        <p:nvSpPr>
          <p:cNvPr id="36" name="Google Shape;36;p18"/>
          <p:cNvSpPr/>
          <p:nvPr>
            <p:ph idx="3" type="pic"/>
          </p:nvPr>
        </p:nvSpPr>
        <p:spPr>
          <a:xfrm>
            <a:off x="12192000" y="-407266"/>
            <a:ext cx="10916874" cy="14555832"/>
          </a:xfrm>
          <a:prstGeom prst="rect">
            <a:avLst/>
          </a:prstGeom>
          <a:noFill/>
          <a:ln>
            <a:noFill/>
          </a:ln>
        </p:spPr>
      </p:sp>
      <p:sp>
        <p:nvSpPr>
          <p:cNvPr id="37" name="Google Shape;37;p18"/>
          <p:cNvSpPr txBox="1"/>
          <p:nvPr>
            <p:ph type="title"/>
          </p:nvPr>
        </p:nvSpPr>
        <p:spPr>
          <a:xfrm>
            <a:off x="1206500" y="1079500"/>
            <a:ext cx="9779000" cy="1435100"/>
          </a:xfrm>
          <a:prstGeom prst="rect">
            <a:avLst/>
          </a:prstGeom>
          <a:noFill/>
          <a:ln>
            <a:noFill/>
          </a:ln>
        </p:spPr>
        <p:txBody>
          <a:bodyPr anchorCtr="0" anchor="t" bIns="50800" lIns="50800" spcFirstLastPara="1" rIns="50800" wrap="square" tIns="50800">
            <a:normAutofit/>
          </a:bodyPr>
          <a:lstStyle>
            <a:lvl1pPr lvl="0" algn="l">
              <a:lnSpc>
                <a:spcPct val="80000"/>
              </a:lnSpc>
              <a:spcBef>
                <a:spcPts val="0"/>
              </a:spcBef>
              <a:spcAft>
                <a:spcPts val="0"/>
              </a:spcAft>
              <a:buClr>
                <a:srgbClr val="000000"/>
              </a:buClr>
              <a:buSzPts val="1800"/>
              <a:buNone/>
              <a:defRPr/>
            </a:lvl1pPr>
            <a:lvl2pPr lvl="1" algn="l">
              <a:lnSpc>
                <a:spcPct val="80000"/>
              </a:lnSpc>
              <a:spcBef>
                <a:spcPts val="0"/>
              </a:spcBef>
              <a:spcAft>
                <a:spcPts val="0"/>
              </a:spcAft>
              <a:buClr>
                <a:srgbClr val="000000"/>
              </a:buClr>
              <a:buSzPts val="1800"/>
              <a:buNone/>
              <a:defRPr/>
            </a:lvl2pPr>
            <a:lvl3pPr lvl="2" algn="l">
              <a:lnSpc>
                <a:spcPct val="80000"/>
              </a:lnSpc>
              <a:spcBef>
                <a:spcPts val="0"/>
              </a:spcBef>
              <a:spcAft>
                <a:spcPts val="0"/>
              </a:spcAft>
              <a:buClr>
                <a:srgbClr val="000000"/>
              </a:buClr>
              <a:buSzPts val="1800"/>
              <a:buNone/>
              <a:defRPr/>
            </a:lvl3pPr>
            <a:lvl4pPr lvl="3" algn="l">
              <a:lnSpc>
                <a:spcPct val="80000"/>
              </a:lnSpc>
              <a:spcBef>
                <a:spcPts val="0"/>
              </a:spcBef>
              <a:spcAft>
                <a:spcPts val="0"/>
              </a:spcAft>
              <a:buClr>
                <a:srgbClr val="000000"/>
              </a:buClr>
              <a:buSzPts val="1800"/>
              <a:buNone/>
              <a:defRPr/>
            </a:lvl4pPr>
            <a:lvl5pPr lvl="4" algn="l">
              <a:lnSpc>
                <a:spcPct val="80000"/>
              </a:lnSpc>
              <a:spcBef>
                <a:spcPts val="0"/>
              </a:spcBef>
              <a:spcAft>
                <a:spcPts val="0"/>
              </a:spcAft>
              <a:buClr>
                <a:srgbClr val="000000"/>
              </a:buClr>
              <a:buSzPts val="1800"/>
              <a:buNone/>
              <a:defRPr/>
            </a:lvl5pPr>
            <a:lvl6pPr lvl="5" algn="l">
              <a:lnSpc>
                <a:spcPct val="80000"/>
              </a:lnSpc>
              <a:spcBef>
                <a:spcPts val="0"/>
              </a:spcBef>
              <a:spcAft>
                <a:spcPts val="0"/>
              </a:spcAft>
              <a:buClr>
                <a:srgbClr val="000000"/>
              </a:buClr>
              <a:buSzPts val="1800"/>
              <a:buNone/>
              <a:defRPr/>
            </a:lvl6pPr>
            <a:lvl7pPr lvl="6" algn="l">
              <a:lnSpc>
                <a:spcPct val="80000"/>
              </a:lnSpc>
              <a:spcBef>
                <a:spcPts val="0"/>
              </a:spcBef>
              <a:spcAft>
                <a:spcPts val="0"/>
              </a:spcAft>
              <a:buClr>
                <a:srgbClr val="000000"/>
              </a:buClr>
              <a:buSzPts val="1800"/>
              <a:buNone/>
              <a:defRPr/>
            </a:lvl7pPr>
            <a:lvl8pPr lvl="7" algn="l">
              <a:lnSpc>
                <a:spcPct val="80000"/>
              </a:lnSpc>
              <a:spcBef>
                <a:spcPts val="0"/>
              </a:spcBef>
              <a:spcAft>
                <a:spcPts val="0"/>
              </a:spcAft>
              <a:buClr>
                <a:srgbClr val="000000"/>
              </a:buClr>
              <a:buSzPts val="1800"/>
              <a:buNone/>
              <a:defRPr/>
            </a:lvl8pPr>
            <a:lvl9pPr lvl="8" algn="l">
              <a:lnSpc>
                <a:spcPct val="80000"/>
              </a:lnSpc>
              <a:spcBef>
                <a:spcPts val="0"/>
              </a:spcBef>
              <a:spcAft>
                <a:spcPts val="0"/>
              </a:spcAft>
              <a:buClr>
                <a:srgbClr val="000000"/>
              </a:buClr>
              <a:buSzPts val="1800"/>
              <a:buNone/>
              <a:defRPr/>
            </a:lvl9pPr>
          </a:lstStyle>
          <a:p/>
        </p:txBody>
      </p:sp>
      <p:sp>
        <p:nvSpPr>
          <p:cNvPr id="38" name="Google Shape;38;p18"/>
          <p:cNvSpPr txBox="1"/>
          <p:nvPr>
            <p:ph idx="12" type="sldNum"/>
          </p:nvPr>
        </p:nvSpPr>
        <p:spPr>
          <a:xfrm>
            <a:off x="12001499" y="13080999"/>
            <a:ext cx="368505" cy="374600"/>
          </a:xfrm>
          <a:prstGeom prst="rect">
            <a:avLst/>
          </a:prstGeom>
          <a:noFill/>
          <a:ln>
            <a:noFill/>
          </a:ln>
        </p:spPr>
        <p:txBody>
          <a:bodyPr anchorCtr="0" anchor="b" bIns="50800" lIns="50800" spcFirstLastPara="1" rIns="50800" wrap="square" tIns="50800">
            <a:spAutoFit/>
          </a:bodyPr>
          <a:lstStyle>
            <a:lvl1pPr indent="0" lvl="0" marL="0" marR="0" algn="ctr">
              <a:lnSpc>
                <a:spcPct val="100000"/>
              </a:lnSpc>
              <a:spcBef>
                <a:spcPts val="0"/>
              </a:spcBef>
              <a:spcAft>
                <a:spcPts val="0"/>
              </a:spcAft>
              <a:buClr>
                <a:srgbClr val="000000"/>
              </a:buClr>
              <a:buSzPts val="1800"/>
              <a:buFont typeface="Helvetica Neue"/>
              <a:buNone/>
              <a:defRPr b="0" i="0" sz="1800" u="none" cap="none" strike="noStrike">
                <a:solidFill>
                  <a:srgbClr val="000000"/>
                </a:solidFill>
                <a:latin typeface="Helvetica Neue"/>
                <a:ea typeface="Helvetica Neue"/>
                <a:cs typeface="Helvetica Neue"/>
                <a:sym typeface="Helvetica Neue"/>
              </a:defRPr>
            </a:lvl1pPr>
            <a:lvl2pPr indent="0" lvl="1" marL="0" marR="0" algn="ctr">
              <a:lnSpc>
                <a:spcPct val="100000"/>
              </a:lnSpc>
              <a:spcBef>
                <a:spcPts val="0"/>
              </a:spcBef>
              <a:spcAft>
                <a:spcPts val="0"/>
              </a:spcAft>
              <a:buClr>
                <a:srgbClr val="000000"/>
              </a:buClr>
              <a:buSzPts val="1800"/>
              <a:buFont typeface="Helvetica Neue"/>
              <a:buNone/>
              <a:defRPr b="0" i="0" sz="1800" u="none" cap="none" strike="noStrike">
                <a:solidFill>
                  <a:srgbClr val="000000"/>
                </a:solidFill>
                <a:latin typeface="Helvetica Neue"/>
                <a:ea typeface="Helvetica Neue"/>
                <a:cs typeface="Helvetica Neue"/>
                <a:sym typeface="Helvetica Neue"/>
              </a:defRPr>
            </a:lvl2pPr>
            <a:lvl3pPr indent="0" lvl="2" marL="0" marR="0" algn="ctr">
              <a:lnSpc>
                <a:spcPct val="100000"/>
              </a:lnSpc>
              <a:spcBef>
                <a:spcPts val="0"/>
              </a:spcBef>
              <a:spcAft>
                <a:spcPts val="0"/>
              </a:spcAft>
              <a:buClr>
                <a:srgbClr val="000000"/>
              </a:buClr>
              <a:buSzPts val="1800"/>
              <a:buFont typeface="Helvetica Neue"/>
              <a:buNone/>
              <a:defRPr b="0" i="0" sz="1800" u="none" cap="none" strike="noStrike">
                <a:solidFill>
                  <a:srgbClr val="000000"/>
                </a:solidFill>
                <a:latin typeface="Helvetica Neue"/>
                <a:ea typeface="Helvetica Neue"/>
                <a:cs typeface="Helvetica Neue"/>
                <a:sym typeface="Helvetica Neue"/>
              </a:defRPr>
            </a:lvl3pPr>
            <a:lvl4pPr indent="0" lvl="3" marL="0" marR="0" algn="ctr">
              <a:lnSpc>
                <a:spcPct val="100000"/>
              </a:lnSpc>
              <a:spcBef>
                <a:spcPts val="0"/>
              </a:spcBef>
              <a:spcAft>
                <a:spcPts val="0"/>
              </a:spcAft>
              <a:buClr>
                <a:srgbClr val="000000"/>
              </a:buClr>
              <a:buSzPts val="1800"/>
              <a:buFont typeface="Helvetica Neue"/>
              <a:buNone/>
              <a:defRPr b="0" i="0" sz="1800" u="none" cap="none" strike="noStrike">
                <a:solidFill>
                  <a:srgbClr val="000000"/>
                </a:solidFill>
                <a:latin typeface="Helvetica Neue"/>
                <a:ea typeface="Helvetica Neue"/>
                <a:cs typeface="Helvetica Neue"/>
                <a:sym typeface="Helvetica Neue"/>
              </a:defRPr>
            </a:lvl4pPr>
            <a:lvl5pPr indent="0" lvl="4" marL="0" marR="0" algn="ctr">
              <a:lnSpc>
                <a:spcPct val="100000"/>
              </a:lnSpc>
              <a:spcBef>
                <a:spcPts val="0"/>
              </a:spcBef>
              <a:spcAft>
                <a:spcPts val="0"/>
              </a:spcAft>
              <a:buClr>
                <a:srgbClr val="000000"/>
              </a:buClr>
              <a:buSzPts val="1800"/>
              <a:buFont typeface="Helvetica Neue"/>
              <a:buNone/>
              <a:defRPr b="0" i="0" sz="1800" u="none" cap="none" strike="noStrike">
                <a:solidFill>
                  <a:srgbClr val="000000"/>
                </a:solidFill>
                <a:latin typeface="Helvetica Neue"/>
                <a:ea typeface="Helvetica Neue"/>
                <a:cs typeface="Helvetica Neue"/>
                <a:sym typeface="Helvetica Neue"/>
              </a:defRPr>
            </a:lvl5pPr>
            <a:lvl6pPr indent="0" lvl="5" marL="0" marR="0" algn="ctr">
              <a:lnSpc>
                <a:spcPct val="100000"/>
              </a:lnSpc>
              <a:spcBef>
                <a:spcPts val="0"/>
              </a:spcBef>
              <a:spcAft>
                <a:spcPts val="0"/>
              </a:spcAft>
              <a:buClr>
                <a:srgbClr val="000000"/>
              </a:buClr>
              <a:buSzPts val="1800"/>
              <a:buFont typeface="Helvetica Neue"/>
              <a:buNone/>
              <a:defRPr b="0" i="0" sz="1800" u="none" cap="none" strike="noStrike">
                <a:solidFill>
                  <a:srgbClr val="000000"/>
                </a:solidFill>
                <a:latin typeface="Helvetica Neue"/>
                <a:ea typeface="Helvetica Neue"/>
                <a:cs typeface="Helvetica Neue"/>
                <a:sym typeface="Helvetica Neue"/>
              </a:defRPr>
            </a:lvl6pPr>
            <a:lvl7pPr indent="0" lvl="6" marL="0" marR="0" algn="ctr">
              <a:lnSpc>
                <a:spcPct val="100000"/>
              </a:lnSpc>
              <a:spcBef>
                <a:spcPts val="0"/>
              </a:spcBef>
              <a:spcAft>
                <a:spcPts val="0"/>
              </a:spcAft>
              <a:buClr>
                <a:srgbClr val="000000"/>
              </a:buClr>
              <a:buSzPts val="1800"/>
              <a:buFont typeface="Helvetica Neue"/>
              <a:buNone/>
              <a:defRPr b="0" i="0" sz="1800" u="none" cap="none" strike="noStrike">
                <a:solidFill>
                  <a:srgbClr val="000000"/>
                </a:solidFill>
                <a:latin typeface="Helvetica Neue"/>
                <a:ea typeface="Helvetica Neue"/>
                <a:cs typeface="Helvetica Neue"/>
                <a:sym typeface="Helvetica Neue"/>
              </a:defRPr>
            </a:lvl7pPr>
            <a:lvl8pPr indent="0" lvl="7" marL="0" marR="0" algn="ctr">
              <a:lnSpc>
                <a:spcPct val="100000"/>
              </a:lnSpc>
              <a:spcBef>
                <a:spcPts val="0"/>
              </a:spcBef>
              <a:spcAft>
                <a:spcPts val="0"/>
              </a:spcAft>
              <a:buClr>
                <a:srgbClr val="000000"/>
              </a:buClr>
              <a:buSzPts val="1800"/>
              <a:buFont typeface="Helvetica Neue"/>
              <a:buNone/>
              <a:defRPr b="0" i="0" sz="1800" u="none" cap="none" strike="noStrike">
                <a:solidFill>
                  <a:srgbClr val="000000"/>
                </a:solidFill>
                <a:latin typeface="Helvetica Neue"/>
                <a:ea typeface="Helvetica Neue"/>
                <a:cs typeface="Helvetica Neue"/>
                <a:sym typeface="Helvetica Neue"/>
              </a:defRPr>
            </a:lvl8pPr>
            <a:lvl9pPr indent="0" lvl="8" marL="0" marR="0" algn="ctr">
              <a:lnSpc>
                <a:spcPct val="100000"/>
              </a:lnSpc>
              <a:spcBef>
                <a:spcPts val="0"/>
              </a:spcBef>
              <a:spcAft>
                <a:spcPts val="0"/>
              </a:spcAft>
              <a:buClr>
                <a:srgbClr val="000000"/>
              </a:buClr>
              <a:buSzPts val="1800"/>
              <a:buFont typeface="Helvetica Neue"/>
              <a:buNone/>
              <a:defRPr b="0" i="0" sz="1800" u="none" cap="none" strike="noStrike">
                <a:solidFill>
                  <a:srgbClr val="000000"/>
                </a:solidFill>
                <a:latin typeface="Helvetica Neue"/>
                <a:ea typeface="Helvetica Neue"/>
                <a:cs typeface="Helvetica Neue"/>
                <a:sym typeface="Helvetica Neu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e">
  <p:cSld name="Sectie">
    <p:spTree>
      <p:nvGrpSpPr>
        <p:cNvPr id="39" name="Shape 39"/>
        <p:cNvGrpSpPr/>
        <p:nvPr/>
      </p:nvGrpSpPr>
      <p:grpSpPr>
        <a:xfrm>
          <a:off x="0" y="0"/>
          <a:ext cx="0" cy="0"/>
          <a:chOff x="0" y="0"/>
          <a:chExt cx="0" cy="0"/>
        </a:xfrm>
      </p:grpSpPr>
      <p:sp>
        <p:nvSpPr>
          <p:cNvPr id="40" name="Google Shape;40;p19"/>
          <p:cNvSpPr txBox="1"/>
          <p:nvPr>
            <p:ph type="title"/>
          </p:nvPr>
        </p:nvSpPr>
        <p:spPr>
          <a:xfrm>
            <a:off x="1206496" y="4533900"/>
            <a:ext cx="21971004" cy="4648200"/>
          </a:xfrm>
          <a:prstGeom prst="rect">
            <a:avLst/>
          </a:prstGeom>
          <a:noFill/>
          <a:ln>
            <a:noFill/>
          </a:ln>
        </p:spPr>
        <p:txBody>
          <a:bodyPr anchorCtr="0" anchor="ctr" bIns="50800" lIns="50800" spcFirstLastPara="1" rIns="50800" wrap="square" tIns="50800">
            <a:normAutofit/>
          </a:bodyPr>
          <a:lstStyle>
            <a:lvl1pPr lvl="0" algn="l">
              <a:lnSpc>
                <a:spcPct val="80000"/>
              </a:lnSpc>
              <a:spcBef>
                <a:spcPts val="0"/>
              </a:spcBef>
              <a:spcAft>
                <a:spcPts val="0"/>
              </a:spcAft>
              <a:buClr>
                <a:srgbClr val="000000"/>
              </a:buClr>
              <a:buSzPts val="11600"/>
              <a:buFont typeface="Helvetica Neue"/>
              <a:buNone/>
              <a:defRPr b="0" sz="11600">
                <a:latin typeface="Helvetica Neue"/>
                <a:ea typeface="Helvetica Neue"/>
                <a:cs typeface="Helvetica Neue"/>
                <a:sym typeface="Helvetica Neue"/>
              </a:defRPr>
            </a:lvl1pPr>
            <a:lvl2pPr lvl="1" algn="l">
              <a:lnSpc>
                <a:spcPct val="80000"/>
              </a:lnSpc>
              <a:spcBef>
                <a:spcPts val="0"/>
              </a:spcBef>
              <a:spcAft>
                <a:spcPts val="0"/>
              </a:spcAft>
              <a:buClr>
                <a:srgbClr val="000000"/>
              </a:buClr>
              <a:buSzPts val="1800"/>
              <a:buNone/>
              <a:defRPr/>
            </a:lvl2pPr>
            <a:lvl3pPr lvl="2" algn="l">
              <a:lnSpc>
                <a:spcPct val="80000"/>
              </a:lnSpc>
              <a:spcBef>
                <a:spcPts val="0"/>
              </a:spcBef>
              <a:spcAft>
                <a:spcPts val="0"/>
              </a:spcAft>
              <a:buClr>
                <a:srgbClr val="000000"/>
              </a:buClr>
              <a:buSzPts val="1800"/>
              <a:buNone/>
              <a:defRPr/>
            </a:lvl3pPr>
            <a:lvl4pPr lvl="3" algn="l">
              <a:lnSpc>
                <a:spcPct val="80000"/>
              </a:lnSpc>
              <a:spcBef>
                <a:spcPts val="0"/>
              </a:spcBef>
              <a:spcAft>
                <a:spcPts val="0"/>
              </a:spcAft>
              <a:buClr>
                <a:srgbClr val="000000"/>
              </a:buClr>
              <a:buSzPts val="1800"/>
              <a:buNone/>
              <a:defRPr/>
            </a:lvl4pPr>
            <a:lvl5pPr lvl="4" algn="l">
              <a:lnSpc>
                <a:spcPct val="80000"/>
              </a:lnSpc>
              <a:spcBef>
                <a:spcPts val="0"/>
              </a:spcBef>
              <a:spcAft>
                <a:spcPts val="0"/>
              </a:spcAft>
              <a:buClr>
                <a:srgbClr val="000000"/>
              </a:buClr>
              <a:buSzPts val="1800"/>
              <a:buNone/>
              <a:defRPr/>
            </a:lvl5pPr>
            <a:lvl6pPr lvl="5" algn="l">
              <a:lnSpc>
                <a:spcPct val="80000"/>
              </a:lnSpc>
              <a:spcBef>
                <a:spcPts val="0"/>
              </a:spcBef>
              <a:spcAft>
                <a:spcPts val="0"/>
              </a:spcAft>
              <a:buClr>
                <a:srgbClr val="000000"/>
              </a:buClr>
              <a:buSzPts val="1800"/>
              <a:buNone/>
              <a:defRPr/>
            </a:lvl6pPr>
            <a:lvl7pPr lvl="6" algn="l">
              <a:lnSpc>
                <a:spcPct val="80000"/>
              </a:lnSpc>
              <a:spcBef>
                <a:spcPts val="0"/>
              </a:spcBef>
              <a:spcAft>
                <a:spcPts val="0"/>
              </a:spcAft>
              <a:buClr>
                <a:srgbClr val="000000"/>
              </a:buClr>
              <a:buSzPts val="1800"/>
              <a:buNone/>
              <a:defRPr/>
            </a:lvl7pPr>
            <a:lvl8pPr lvl="7" algn="l">
              <a:lnSpc>
                <a:spcPct val="80000"/>
              </a:lnSpc>
              <a:spcBef>
                <a:spcPts val="0"/>
              </a:spcBef>
              <a:spcAft>
                <a:spcPts val="0"/>
              </a:spcAft>
              <a:buClr>
                <a:srgbClr val="000000"/>
              </a:buClr>
              <a:buSzPts val="1800"/>
              <a:buNone/>
              <a:defRPr/>
            </a:lvl8pPr>
            <a:lvl9pPr lvl="8" algn="l">
              <a:lnSpc>
                <a:spcPct val="80000"/>
              </a:lnSpc>
              <a:spcBef>
                <a:spcPts val="0"/>
              </a:spcBef>
              <a:spcAft>
                <a:spcPts val="0"/>
              </a:spcAft>
              <a:buClr>
                <a:srgbClr val="000000"/>
              </a:buClr>
              <a:buSzPts val="1800"/>
              <a:buNone/>
              <a:defRPr/>
            </a:lvl9pPr>
          </a:lstStyle>
          <a:p/>
        </p:txBody>
      </p:sp>
      <p:sp>
        <p:nvSpPr>
          <p:cNvPr id="41" name="Google Shape;41;p19"/>
          <p:cNvSpPr txBox="1"/>
          <p:nvPr>
            <p:ph idx="12" type="sldNum"/>
          </p:nvPr>
        </p:nvSpPr>
        <p:spPr>
          <a:xfrm>
            <a:off x="12001499" y="13085233"/>
            <a:ext cx="368505" cy="374600"/>
          </a:xfrm>
          <a:prstGeom prst="rect">
            <a:avLst/>
          </a:prstGeom>
          <a:noFill/>
          <a:ln>
            <a:noFill/>
          </a:ln>
        </p:spPr>
        <p:txBody>
          <a:bodyPr anchorCtr="0" anchor="b" bIns="50800" lIns="50800" spcFirstLastPara="1" rIns="50800" wrap="square" tIns="50800">
            <a:spAutoFit/>
          </a:bodyPr>
          <a:lstStyle>
            <a:lvl1pPr indent="0" lvl="0" marL="0" marR="0" algn="ctr">
              <a:lnSpc>
                <a:spcPct val="100000"/>
              </a:lnSpc>
              <a:spcBef>
                <a:spcPts val="0"/>
              </a:spcBef>
              <a:spcAft>
                <a:spcPts val="0"/>
              </a:spcAft>
              <a:buClr>
                <a:srgbClr val="000000"/>
              </a:buClr>
              <a:buSzPts val="1800"/>
              <a:buFont typeface="Helvetica Neue"/>
              <a:buNone/>
              <a:defRPr b="0" i="0" sz="1800" u="none" cap="none" strike="noStrike">
                <a:solidFill>
                  <a:srgbClr val="000000"/>
                </a:solidFill>
                <a:latin typeface="Helvetica Neue"/>
                <a:ea typeface="Helvetica Neue"/>
                <a:cs typeface="Helvetica Neue"/>
                <a:sym typeface="Helvetica Neue"/>
              </a:defRPr>
            </a:lvl1pPr>
            <a:lvl2pPr indent="0" lvl="1" marL="0" marR="0" algn="ctr">
              <a:lnSpc>
                <a:spcPct val="100000"/>
              </a:lnSpc>
              <a:spcBef>
                <a:spcPts val="0"/>
              </a:spcBef>
              <a:spcAft>
                <a:spcPts val="0"/>
              </a:spcAft>
              <a:buClr>
                <a:srgbClr val="000000"/>
              </a:buClr>
              <a:buSzPts val="1800"/>
              <a:buFont typeface="Helvetica Neue"/>
              <a:buNone/>
              <a:defRPr b="0" i="0" sz="1800" u="none" cap="none" strike="noStrike">
                <a:solidFill>
                  <a:srgbClr val="000000"/>
                </a:solidFill>
                <a:latin typeface="Helvetica Neue"/>
                <a:ea typeface="Helvetica Neue"/>
                <a:cs typeface="Helvetica Neue"/>
                <a:sym typeface="Helvetica Neue"/>
              </a:defRPr>
            </a:lvl2pPr>
            <a:lvl3pPr indent="0" lvl="2" marL="0" marR="0" algn="ctr">
              <a:lnSpc>
                <a:spcPct val="100000"/>
              </a:lnSpc>
              <a:spcBef>
                <a:spcPts val="0"/>
              </a:spcBef>
              <a:spcAft>
                <a:spcPts val="0"/>
              </a:spcAft>
              <a:buClr>
                <a:srgbClr val="000000"/>
              </a:buClr>
              <a:buSzPts val="1800"/>
              <a:buFont typeface="Helvetica Neue"/>
              <a:buNone/>
              <a:defRPr b="0" i="0" sz="1800" u="none" cap="none" strike="noStrike">
                <a:solidFill>
                  <a:srgbClr val="000000"/>
                </a:solidFill>
                <a:latin typeface="Helvetica Neue"/>
                <a:ea typeface="Helvetica Neue"/>
                <a:cs typeface="Helvetica Neue"/>
                <a:sym typeface="Helvetica Neue"/>
              </a:defRPr>
            </a:lvl3pPr>
            <a:lvl4pPr indent="0" lvl="3" marL="0" marR="0" algn="ctr">
              <a:lnSpc>
                <a:spcPct val="100000"/>
              </a:lnSpc>
              <a:spcBef>
                <a:spcPts val="0"/>
              </a:spcBef>
              <a:spcAft>
                <a:spcPts val="0"/>
              </a:spcAft>
              <a:buClr>
                <a:srgbClr val="000000"/>
              </a:buClr>
              <a:buSzPts val="1800"/>
              <a:buFont typeface="Helvetica Neue"/>
              <a:buNone/>
              <a:defRPr b="0" i="0" sz="1800" u="none" cap="none" strike="noStrike">
                <a:solidFill>
                  <a:srgbClr val="000000"/>
                </a:solidFill>
                <a:latin typeface="Helvetica Neue"/>
                <a:ea typeface="Helvetica Neue"/>
                <a:cs typeface="Helvetica Neue"/>
                <a:sym typeface="Helvetica Neue"/>
              </a:defRPr>
            </a:lvl4pPr>
            <a:lvl5pPr indent="0" lvl="4" marL="0" marR="0" algn="ctr">
              <a:lnSpc>
                <a:spcPct val="100000"/>
              </a:lnSpc>
              <a:spcBef>
                <a:spcPts val="0"/>
              </a:spcBef>
              <a:spcAft>
                <a:spcPts val="0"/>
              </a:spcAft>
              <a:buClr>
                <a:srgbClr val="000000"/>
              </a:buClr>
              <a:buSzPts val="1800"/>
              <a:buFont typeface="Helvetica Neue"/>
              <a:buNone/>
              <a:defRPr b="0" i="0" sz="1800" u="none" cap="none" strike="noStrike">
                <a:solidFill>
                  <a:srgbClr val="000000"/>
                </a:solidFill>
                <a:latin typeface="Helvetica Neue"/>
                <a:ea typeface="Helvetica Neue"/>
                <a:cs typeface="Helvetica Neue"/>
                <a:sym typeface="Helvetica Neue"/>
              </a:defRPr>
            </a:lvl5pPr>
            <a:lvl6pPr indent="0" lvl="5" marL="0" marR="0" algn="ctr">
              <a:lnSpc>
                <a:spcPct val="100000"/>
              </a:lnSpc>
              <a:spcBef>
                <a:spcPts val="0"/>
              </a:spcBef>
              <a:spcAft>
                <a:spcPts val="0"/>
              </a:spcAft>
              <a:buClr>
                <a:srgbClr val="000000"/>
              </a:buClr>
              <a:buSzPts val="1800"/>
              <a:buFont typeface="Helvetica Neue"/>
              <a:buNone/>
              <a:defRPr b="0" i="0" sz="1800" u="none" cap="none" strike="noStrike">
                <a:solidFill>
                  <a:srgbClr val="000000"/>
                </a:solidFill>
                <a:latin typeface="Helvetica Neue"/>
                <a:ea typeface="Helvetica Neue"/>
                <a:cs typeface="Helvetica Neue"/>
                <a:sym typeface="Helvetica Neue"/>
              </a:defRPr>
            </a:lvl6pPr>
            <a:lvl7pPr indent="0" lvl="6" marL="0" marR="0" algn="ctr">
              <a:lnSpc>
                <a:spcPct val="100000"/>
              </a:lnSpc>
              <a:spcBef>
                <a:spcPts val="0"/>
              </a:spcBef>
              <a:spcAft>
                <a:spcPts val="0"/>
              </a:spcAft>
              <a:buClr>
                <a:srgbClr val="000000"/>
              </a:buClr>
              <a:buSzPts val="1800"/>
              <a:buFont typeface="Helvetica Neue"/>
              <a:buNone/>
              <a:defRPr b="0" i="0" sz="1800" u="none" cap="none" strike="noStrike">
                <a:solidFill>
                  <a:srgbClr val="000000"/>
                </a:solidFill>
                <a:latin typeface="Helvetica Neue"/>
                <a:ea typeface="Helvetica Neue"/>
                <a:cs typeface="Helvetica Neue"/>
                <a:sym typeface="Helvetica Neue"/>
              </a:defRPr>
            </a:lvl7pPr>
            <a:lvl8pPr indent="0" lvl="7" marL="0" marR="0" algn="ctr">
              <a:lnSpc>
                <a:spcPct val="100000"/>
              </a:lnSpc>
              <a:spcBef>
                <a:spcPts val="0"/>
              </a:spcBef>
              <a:spcAft>
                <a:spcPts val="0"/>
              </a:spcAft>
              <a:buClr>
                <a:srgbClr val="000000"/>
              </a:buClr>
              <a:buSzPts val="1800"/>
              <a:buFont typeface="Helvetica Neue"/>
              <a:buNone/>
              <a:defRPr b="0" i="0" sz="1800" u="none" cap="none" strike="noStrike">
                <a:solidFill>
                  <a:srgbClr val="000000"/>
                </a:solidFill>
                <a:latin typeface="Helvetica Neue"/>
                <a:ea typeface="Helvetica Neue"/>
                <a:cs typeface="Helvetica Neue"/>
                <a:sym typeface="Helvetica Neue"/>
              </a:defRPr>
            </a:lvl8pPr>
            <a:lvl9pPr indent="0" lvl="8" marL="0" marR="0" algn="ctr">
              <a:lnSpc>
                <a:spcPct val="100000"/>
              </a:lnSpc>
              <a:spcBef>
                <a:spcPts val="0"/>
              </a:spcBef>
              <a:spcAft>
                <a:spcPts val="0"/>
              </a:spcAft>
              <a:buClr>
                <a:srgbClr val="000000"/>
              </a:buClr>
              <a:buSzPts val="1800"/>
              <a:buFont typeface="Helvetica Neue"/>
              <a:buNone/>
              <a:defRPr b="0" i="0" sz="1800" u="none" cap="none" strike="noStrike">
                <a:solidFill>
                  <a:srgbClr val="000000"/>
                </a:solidFill>
                <a:latin typeface="Helvetica Neue"/>
                <a:ea typeface="Helvetica Neue"/>
                <a:cs typeface="Helvetica Neue"/>
                <a:sym typeface="Helvetica Neu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lleen titel">
  <p:cSld name="Alleen titel">
    <p:spTree>
      <p:nvGrpSpPr>
        <p:cNvPr id="42" name="Shape 42"/>
        <p:cNvGrpSpPr/>
        <p:nvPr/>
      </p:nvGrpSpPr>
      <p:grpSpPr>
        <a:xfrm>
          <a:off x="0" y="0"/>
          <a:ext cx="0" cy="0"/>
          <a:chOff x="0" y="0"/>
          <a:chExt cx="0" cy="0"/>
        </a:xfrm>
      </p:grpSpPr>
      <p:sp>
        <p:nvSpPr>
          <p:cNvPr id="43" name="Google Shape;43;p20"/>
          <p:cNvSpPr txBox="1"/>
          <p:nvPr>
            <p:ph type="title"/>
          </p:nvPr>
        </p:nvSpPr>
        <p:spPr>
          <a:xfrm>
            <a:off x="1206500" y="1079500"/>
            <a:ext cx="21971000" cy="1434949"/>
          </a:xfrm>
          <a:prstGeom prst="rect">
            <a:avLst/>
          </a:prstGeom>
          <a:noFill/>
          <a:ln>
            <a:noFill/>
          </a:ln>
        </p:spPr>
        <p:txBody>
          <a:bodyPr anchorCtr="0" anchor="t" bIns="50800" lIns="50800" spcFirstLastPara="1" rIns="50800" wrap="square" tIns="50800">
            <a:normAutofit/>
          </a:bodyPr>
          <a:lstStyle>
            <a:lvl1pPr lvl="0" algn="l">
              <a:lnSpc>
                <a:spcPct val="80000"/>
              </a:lnSpc>
              <a:spcBef>
                <a:spcPts val="0"/>
              </a:spcBef>
              <a:spcAft>
                <a:spcPts val="0"/>
              </a:spcAft>
              <a:buClr>
                <a:srgbClr val="000000"/>
              </a:buClr>
              <a:buSzPts val="1800"/>
              <a:buNone/>
              <a:defRPr/>
            </a:lvl1pPr>
            <a:lvl2pPr lvl="1" algn="l">
              <a:lnSpc>
                <a:spcPct val="80000"/>
              </a:lnSpc>
              <a:spcBef>
                <a:spcPts val="0"/>
              </a:spcBef>
              <a:spcAft>
                <a:spcPts val="0"/>
              </a:spcAft>
              <a:buClr>
                <a:srgbClr val="000000"/>
              </a:buClr>
              <a:buSzPts val="1800"/>
              <a:buNone/>
              <a:defRPr/>
            </a:lvl2pPr>
            <a:lvl3pPr lvl="2" algn="l">
              <a:lnSpc>
                <a:spcPct val="80000"/>
              </a:lnSpc>
              <a:spcBef>
                <a:spcPts val="0"/>
              </a:spcBef>
              <a:spcAft>
                <a:spcPts val="0"/>
              </a:spcAft>
              <a:buClr>
                <a:srgbClr val="000000"/>
              </a:buClr>
              <a:buSzPts val="1800"/>
              <a:buNone/>
              <a:defRPr/>
            </a:lvl3pPr>
            <a:lvl4pPr lvl="3" algn="l">
              <a:lnSpc>
                <a:spcPct val="80000"/>
              </a:lnSpc>
              <a:spcBef>
                <a:spcPts val="0"/>
              </a:spcBef>
              <a:spcAft>
                <a:spcPts val="0"/>
              </a:spcAft>
              <a:buClr>
                <a:srgbClr val="000000"/>
              </a:buClr>
              <a:buSzPts val="1800"/>
              <a:buNone/>
              <a:defRPr/>
            </a:lvl4pPr>
            <a:lvl5pPr lvl="4" algn="l">
              <a:lnSpc>
                <a:spcPct val="80000"/>
              </a:lnSpc>
              <a:spcBef>
                <a:spcPts val="0"/>
              </a:spcBef>
              <a:spcAft>
                <a:spcPts val="0"/>
              </a:spcAft>
              <a:buClr>
                <a:srgbClr val="000000"/>
              </a:buClr>
              <a:buSzPts val="1800"/>
              <a:buNone/>
              <a:defRPr/>
            </a:lvl5pPr>
            <a:lvl6pPr lvl="5" algn="l">
              <a:lnSpc>
                <a:spcPct val="80000"/>
              </a:lnSpc>
              <a:spcBef>
                <a:spcPts val="0"/>
              </a:spcBef>
              <a:spcAft>
                <a:spcPts val="0"/>
              </a:spcAft>
              <a:buClr>
                <a:srgbClr val="000000"/>
              </a:buClr>
              <a:buSzPts val="1800"/>
              <a:buNone/>
              <a:defRPr/>
            </a:lvl6pPr>
            <a:lvl7pPr lvl="6" algn="l">
              <a:lnSpc>
                <a:spcPct val="80000"/>
              </a:lnSpc>
              <a:spcBef>
                <a:spcPts val="0"/>
              </a:spcBef>
              <a:spcAft>
                <a:spcPts val="0"/>
              </a:spcAft>
              <a:buClr>
                <a:srgbClr val="000000"/>
              </a:buClr>
              <a:buSzPts val="1800"/>
              <a:buNone/>
              <a:defRPr/>
            </a:lvl7pPr>
            <a:lvl8pPr lvl="7" algn="l">
              <a:lnSpc>
                <a:spcPct val="80000"/>
              </a:lnSpc>
              <a:spcBef>
                <a:spcPts val="0"/>
              </a:spcBef>
              <a:spcAft>
                <a:spcPts val="0"/>
              </a:spcAft>
              <a:buClr>
                <a:srgbClr val="000000"/>
              </a:buClr>
              <a:buSzPts val="1800"/>
              <a:buNone/>
              <a:defRPr/>
            </a:lvl8pPr>
            <a:lvl9pPr lvl="8" algn="l">
              <a:lnSpc>
                <a:spcPct val="80000"/>
              </a:lnSpc>
              <a:spcBef>
                <a:spcPts val="0"/>
              </a:spcBef>
              <a:spcAft>
                <a:spcPts val="0"/>
              </a:spcAft>
              <a:buClr>
                <a:srgbClr val="000000"/>
              </a:buClr>
              <a:buSzPts val="1800"/>
              <a:buNone/>
              <a:defRPr/>
            </a:lvl9pPr>
          </a:lstStyle>
          <a:p/>
        </p:txBody>
      </p:sp>
      <p:sp>
        <p:nvSpPr>
          <p:cNvPr id="44" name="Google Shape;44;p20"/>
          <p:cNvSpPr txBox="1"/>
          <p:nvPr>
            <p:ph idx="1" type="body"/>
          </p:nvPr>
        </p:nvSpPr>
        <p:spPr>
          <a:xfrm>
            <a:off x="1206500" y="2372962"/>
            <a:ext cx="21971000" cy="934780"/>
          </a:xfrm>
          <a:prstGeom prst="rect">
            <a:avLst/>
          </a:prstGeom>
          <a:noFill/>
          <a:ln>
            <a:noFill/>
          </a:ln>
        </p:spPr>
        <p:txBody>
          <a:bodyPr anchorCtr="0" anchor="t" bIns="45700" lIns="45700" spcFirstLastPara="1" rIns="45700" wrap="square" tIns="45700">
            <a:normAutofit/>
          </a:bodyPr>
          <a:lstStyle>
            <a:lvl1pPr indent="-228600" lvl="0" marL="457200" algn="l">
              <a:lnSpc>
                <a:spcPct val="100000"/>
              </a:lnSpc>
              <a:spcBef>
                <a:spcPts val="0"/>
              </a:spcBef>
              <a:spcAft>
                <a:spcPts val="0"/>
              </a:spcAft>
              <a:buClr>
                <a:srgbClr val="000000"/>
              </a:buClr>
              <a:buSzPts val="5500"/>
              <a:buFont typeface="Helvetica Neue"/>
              <a:buNone/>
              <a:defRPr b="1" sz="5500"/>
            </a:lvl1pPr>
            <a:lvl2pPr indent="-369189" lvl="1" marL="914400" algn="l">
              <a:lnSpc>
                <a:spcPct val="90000"/>
              </a:lnSpc>
              <a:spcBef>
                <a:spcPts val="4500"/>
              </a:spcBef>
              <a:spcAft>
                <a:spcPts val="0"/>
              </a:spcAft>
              <a:buClr>
                <a:srgbClr val="000000"/>
              </a:buClr>
              <a:buSzPts val="2214"/>
              <a:buChar char="•"/>
              <a:defRPr/>
            </a:lvl2pPr>
            <a:lvl3pPr indent="-369189" lvl="2" marL="1371600" algn="l">
              <a:lnSpc>
                <a:spcPct val="90000"/>
              </a:lnSpc>
              <a:spcBef>
                <a:spcPts val="4500"/>
              </a:spcBef>
              <a:spcAft>
                <a:spcPts val="0"/>
              </a:spcAft>
              <a:buClr>
                <a:srgbClr val="000000"/>
              </a:buClr>
              <a:buSzPts val="2214"/>
              <a:buChar char="•"/>
              <a:defRPr/>
            </a:lvl3pPr>
            <a:lvl4pPr indent="-369189" lvl="3" marL="1828800" algn="l">
              <a:lnSpc>
                <a:spcPct val="90000"/>
              </a:lnSpc>
              <a:spcBef>
                <a:spcPts val="4500"/>
              </a:spcBef>
              <a:spcAft>
                <a:spcPts val="0"/>
              </a:spcAft>
              <a:buClr>
                <a:srgbClr val="000000"/>
              </a:buClr>
              <a:buSzPts val="2214"/>
              <a:buChar char="•"/>
              <a:defRPr/>
            </a:lvl4pPr>
            <a:lvl5pPr indent="-369189" lvl="4" marL="2286000" algn="l">
              <a:lnSpc>
                <a:spcPct val="90000"/>
              </a:lnSpc>
              <a:spcBef>
                <a:spcPts val="4500"/>
              </a:spcBef>
              <a:spcAft>
                <a:spcPts val="0"/>
              </a:spcAft>
              <a:buClr>
                <a:srgbClr val="000000"/>
              </a:buClr>
              <a:buSzPts val="2214"/>
              <a:buChar char="•"/>
              <a:defRPr/>
            </a:lvl5pPr>
            <a:lvl6pPr indent="-369189" lvl="5" marL="2743200" algn="l">
              <a:lnSpc>
                <a:spcPct val="90000"/>
              </a:lnSpc>
              <a:spcBef>
                <a:spcPts val="4500"/>
              </a:spcBef>
              <a:spcAft>
                <a:spcPts val="0"/>
              </a:spcAft>
              <a:buClr>
                <a:srgbClr val="000000"/>
              </a:buClr>
              <a:buSzPts val="2214"/>
              <a:buChar char="•"/>
              <a:defRPr/>
            </a:lvl6pPr>
            <a:lvl7pPr indent="-369189" lvl="6" marL="3200400" algn="l">
              <a:lnSpc>
                <a:spcPct val="90000"/>
              </a:lnSpc>
              <a:spcBef>
                <a:spcPts val="4500"/>
              </a:spcBef>
              <a:spcAft>
                <a:spcPts val="0"/>
              </a:spcAft>
              <a:buClr>
                <a:srgbClr val="000000"/>
              </a:buClr>
              <a:buSzPts val="2214"/>
              <a:buChar char="•"/>
              <a:defRPr/>
            </a:lvl7pPr>
            <a:lvl8pPr indent="-369189" lvl="7" marL="3657600" algn="l">
              <a:lnSpc>
                <a:spcPct val="90000"/>
              </a:lnSpc>
              <a:spcBef>
                <a:spcPts val="4500"/>
              </a:spcBef>
              <a:spcAft>
                <a:spcPts val="0"/>
              </a:spcAft>
              <a:buClr>
                <a:srgbClr val="000000"/>
              </a:buClr>
              <a:buSzPts val="2214"/>
              <a:buChar char="•"/>
              <a:defRPr/>
            </a:lvl8pPr>
            <a:lvl9pPr indent="-369189" lvl="8" marL="4114800" algn="l">
              <a:lnSpc>
                <a:spcPct val="90000"/>
              </a:lnSpc>
              <a:spcBef>
                <a:spcPts val="4500"/>
              </a:spcBef>
              <a:spcAft>
                <a:spcPts val="0"/>
              </a:spcAft>
              <a:buClr>
                <a:srgbClr val="000000"/>
              </a:buClr>
              <a:buSzPts val="2214"/>
              <a:buChar char="•"/>
              <a:defRPr/>
            </a:lvl9pPr>
          </a:lstStyle>
          <a:p/>
        </p:txBody>
      </p:sp>
      <p:sp>
        <p:nvSpPr>
          <p:cNvPr id="45" name="Google Shape;45;p20"/>
          <p:cNvSpPr txBox="1"/>
          <p:nvPr>
            <p:ph idx="12" type="sldNum"/>
          </p:nvPr>
        </p:nvSpPr>
        <p:spPr>
          <a:xfrm>
            <a:off x="12001499" y="13080999"/>
            <a:ext cx="368505" cy="374600"/>
          </a:xfrm>
          <a:prstGeom prst="rect">
            <a:avLst/>
          </a:prstGeom>
          <a:noFill/>
          <a:ln>
            <a:noFill/>
          </a:ln>
        </p:spPr>
        <p:txBody>
          <a:bodyPr anchorCtr="0" anchor="b" bIns="50800" lIns="50800" spcFirstLastPara="1" rIns="50800" wrap="square" tIns="50800">
            <a:spAutoFit/>
          </a:bodyPr>
          <a:lstStyle>
            <a:lvl1pPr indent="0" lvl="0" marL="0" marR="0" algn="ctr">
              <a:lnSpc>
                <a:spcPct val="100000"/>
              </a:lnSpc>
              <a:spcBef>
                <a:spcPts val="0"/>
              </a:spcBef>
              <a:spcAft>
                <a:spcPts val="0"/>
              </a:spcAft>
              <a:buClr>
                <a:srgbClr val="000000"/>
              </a:buClr>
              <a:buSzPts val="1800"/>
              <a:buFont typeface="Helvetica Neue"/>
              <a:buNone/>
              <a:defRPr b="0" i="0" sz="1800" u="none" cap="none" strike="noStrike">
                <a:solidFill>
                  <a:srgbClr val="000000"/>
                </a:solidFill>
                <a:latin typeface="Helvetica Neue"/>
                <a:ea typeface="Helvetica Neue"/>
                <a:cs typeface="Helvetica Neue"/>
                <a:sym typeface="Helvetica Neue"/>
              </a:defRPr>
            </a:lvl1pPr>
            <a:lvl2pPr indent="0" lvl="1" marL="0" marR="0" algn="ctr">
              <a:lnSpc>
                <a:spcPct val="100000"/>
              </a:lnSpc>
              <a:spcBef>
                <a:spcPts val="0"/>
              </a:spcBef>
              <a:spcAft>
                <a:spcPts val="0"/>
              </a:spcAft>
              <a:buClr>
                <a:srgbClr val="000000"/>
              </a:buClr>
              <a:buSzPts val="1800"/>
              <a:buFont typeface="Helvetica Neue"/>
              <a:buNone/>
              <a:defRPr b="0" i="0" sz="1800" u="none" cap="none" strike="noStrike">
                <a:solidFill>
                  <a:srgbClr val="000000"/>
                </a:solidFill>
                <a:latin typeface="Helvetica Neue"/>
                <a:ea typeface="Helvetica Neue"/>
                <a:cs typeface="Helvetica Neue"/>
                <a:sym typeface="Helvetica Neue"/>
              </a:defRPr>
            </a:lvl2pPr>
            <a:lvl3pPr indent="0" lvl="2" marL="0" marR="0" algn="ctr">
              <a:lnSpc>
                <a:spcPct val="100000"/>
              </a:lnSpc>
              <a:spcBef>
                <a:spcPts val="0"/>
              </a:spcBef>
              <a:spcAft>
                <a:spcPts val="0"/>
              </a:spcAft>
              <a:buClr>
                <a:srgbClr val="000000"/>
              </a:buClr>
              <a:buSzPts val="1800"/>
              <a:buFont typeface="Helvetica Neue"/>
              <a:buNone/>
              <a:defRPr b="0" i="0" sz="1800" u="none" cap="none" strike="noStrike">
                <a:solidFill>
                  <a:srgbClr val="000000"/>
                </a:solidFill>
                <a:latin typeface="Helvetica Neue"/>
                <a:ea typeface="Helvetica Neue"/>
                <a:cs typeface="Helvetica Neue"/>
                <a:sym typeface="Helvetica Neue"/>
              </a:defRPr>
            </a:lvl3pPr>
            <a:lvl4pPr indent="0" lvl="3" marL="0" marR="0" algn="ctr">
              <a:lnSpc>
                <a:spcPct val="100000"/>
              </a:lnSpc>
              <a:spcBef>
                <a:spcPts val="0"/>
              </a:spcBef>
              <a:spcAft>
                <a:spcPts val="0"/>
              </a:spcAft>
              <a:buClr>
                <a:srgbClr val="000000"/>
              </a:buClr>
              <a:buSzPts val="1800"/>
              <a:buFont typeface="Helvetica Neue"/>
              <a:buNone/>
              <a:defRPr b="0" i="0" sz="1800" u="none" cap="none" strike="noStrike">
                <a:solidFill>
                  <a:srgbClr val="000000"/>
                </a:solidFill>
                <a:latin typeface="Helvetica Neue"/>
                <a:ea typeface="Helvetica Neue"/>
                <a:cs typeface="Helvetica Neue"/>
                <a:sym typeface="Helvetica Neue"/>
              </a:defRPr>
            </a:lvl4pPr>
            <a:lvl5pPr indent="0" lvl="4" marL="0" marR="0" algn="ctr">
              <a:lnSpc>
                <a:spcPct val="100000"/>
              </a:lnSpc>
              <a:spcBef>
                <a:spcPts val="0"/>
              </a:spcBef>
              <a:spcAft>
                <a:spcPts val="0"/>
              </a:spcAft>
              <a:buClr>
                <a:srgbClr val="000000"/>
              </a:buClr>
              <a:buSzPts val="1800"/>
              <a:buFont typeface="Helvetica Neue"/>
              <a:buNone/>
              <a:defRPr b="0" i="0" sz="1800" u="none" cap="none" strike="noStrike">
                <a:solidFill>
                  <a:srgbClr val="000000"/>
                </a:solidFill>
                <a:latin typeface="Helvetica Neue"/>
                <a:ea typeface="Helvetica Neue"/>
                <a:cs typeface="Helvetica Neue"/>
                <a:sym typeface="Helvetica Neue"/>
              </a:defRPr>
            </a:lvl5pPr>
            <a:lvl6pPr indent="0" lvl="5" marL="0" marR="0" algn="ctr">
              <a:lnSpc>
                <a:spcPct val="100000"/>
              </a:lnSpc>
              <a:spcBef>
                <a:spcPts val="0"/>
              </a:spcBef>
              <a:spcAft>
                <a:spcPts val="0"/>
              </a:spcAft>
              <a:buClr>
                <a:srgbClr val="000000"/>
              </a:buClr>
              <a:buSzPts val="1800"/>
              <a:buFont typeface="Helvetica Neue"/>
              <a:buNone/>
              <a:defRPr b="0" i="0" sz="1800" u="none" cap="none" strike="noStrike">
                <a:solidFill>
                  <a:srgbClr val="000000"/>
                </a:solidFill>
                <a:latin typeface="Helvetica Neue"/>
                <a:ea typeface="Helvetica Neue"/>
                <a:cs typeface="Helvetica Neue"/>
                <a:sym typeface="Helvetica Neue"/>
              </a:defRPr>
            </a:lvl6pPr>
            <a:lvl7pPr indent="0" lvl="6" marL="0" marR="0" algn="ctr">
              <a:lnSpc>
                <a:spcPct val="100000"/>
              </a:lnSpc>
              <a:spcBef>
                <a:spcPts val="0"/>
              </a:spcBef>
              <a:spcAft>
                <a:spcPts val="0"/>
              </a:spcAft>
              <a:buClr>
                <a:srgbClr val="000000"/>
              </a:buClr>
              <a:buSzPts val="1800"/>
              <a:buFont typeface="Helvetica Neue"/>
              <a:buNone/>
              <a:defRPr b="0" i="0" sz="1800" u="none" cap="none" strike="noStrike">
                <a:solidFill>
                  <a:srgbClr val="000000"/>
                </a:solidFill>
                <a:latin typeface="Helvetica Neue"/>
                <a:ea typeface="Helvetica Neue"/>
                <a:cs typeface="Helvetica Neue"/>
                <a:sym typeface="Helvetica Neue"/>
              </a:defRPr>
            </a:lvl7pPr>
            <a:lvl8pPr indent="0" lvl="7" marL="0" marR="0" algn="ctr">
              <a:lnSpc>
                <a:spcPct val="100000"/>
              </a:lnSpc>
              <a:spcBef>
                <a:spcPts val="0"/>
              </a:spcBef>
              <a:spcAft>
                <a:spcPts val="0"/>
              </a:spcAft>
              <a:buClr>
                <a:srgbClr val="000000"/>
              </a:buClr>
              <a:buSzPts val="1800"/>
              <a:buFont typeface="Helvetica Neue"/>
              <a:buNone/>
              <a:defRPr b="0" i="0" sz="1800" u="none" cap="none" strike="noStrike">
                <a:solidFill>
                  <a:srgbClr val="000000"/>
                </a:solidFill>
                <a:latin typeface="Helvetica Neue"/>
                <a:ea typeface="Helvetica Neue"/>
                <a:cs typeface="Helvetica Neue"/>
                <a:sym typeface="Helvetica Neue"/>
              </a:defRPr>
            </a:lvl8pPr>
            <a:lvl9pPr indent="0" lvl="8" marL="0" marR="0" algn="ctr">
              <a:lnSpc>
                <a:spcPct val="100000"/>
              </a:lnSpc>
              <a:spcBef>
                <a:spcPts val="0"/>
              </a:spcBef>
              <a:spcAft>
                <a:spcPts val="0"/>
              </a:spcAft>
              <a:buClr>
                <a:srgbClr val="000000"/>
              </a:buClr>
              <a:buSzPts val="1800"/>
              <a:buFont typeface="Helvetica Neue"/>
              <a:buNone/>
              <a:defRPr b="0" i="0" sz="1800" u="none" cap="none" strike="noStrike">
                <a:solidFill>
                  <a:srgbClr val="000000"/>
                </a:solidFill>
                <a:latin typeface="Helvetica Neue"/>
                <a:ea typeface="Helvetica Neue"/>
                <a:cs typeface="Helvetica Neue"/>
                <a:sym typeface="Helvetica Neu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p:cSld name="Agenda">
    <p:spTree>
      <p:nvGrpSpPr>
        <p:cNvPr id="46" name="Shape 46"/>
        <p:cNvGrpSpPr/>
        <p:nvPr/>
      </p:nvGrpSpPr>
      <p:grpSpPr>
        <a:xfrm>
          <a:off x="0" y="0"/>
          <a:ext cx="0" cy="0"/>
          <a:chOff x="0" y="0"/>
          <a:chExt cx="0" cy="0"/>
        </a:xfrm>
      </p:grpSpPr>
      <p:sp>
        <p:nvSpPr>
          <p:cNvPr id="47" name="Google Shape;47;p21"/>
          <p:cNvSpPr txBox="1"/>
          <p:nvPr>
            <p:ph type="title"/>
          </p:nvPr>
        </p:nvSpPr>
        <p:spPr>
          <a:xfrm>
            <a:off x="1206500" y="1079500"/>
            <a:ext cx="21971000" cy="1435100"/>
          </a:xfrm>
          <a:prstGeom prst="rect">
            <a:avLst/>
          </a:prstGeom>
          <a:noFill/>
          <a:ln>
            <a:noFill/>
          </a:ln>
        </p:spPr>
        <p:txBody>
          <a:bodyPr anchorCtr="0" anchor="t" bIns="50800" lIns="50800" spcFirstLastPara="1" rIns="50800" wrap="square" tIns="50800">
            <a:normAutofit/>
          </a:bodyPr>
          <a:lstStyle>
            <a:lvl1pPr lvl="0" algn="l">
              <a:lnSpc>
                <a:spcPct val="80000"/>
              </a:lnSpc>
              <a:spcBef>
                <a:spcPts val="0"/>
              </a:spcBef>
              <a:spcAft>
                <a:spcPts val="0"/>
              </a:spcAft>
              <a:buClr>
                <a:srgbClr val="000000"/>
              </a:buClr>
              <a:buSzPts val="1800"/>
              <a:buNone/>
              <a:defRPr/>
            </a:lvl1pPr>
            <a:lvl2pPr lvl="1" algn="l">
              <a:lnSpc>
                <a:spcPct val="80000"/>
              </a:lnSpc>
              <a:spcBef>
                <a:spcPts val="0"/>
              </a:spcBef>
              <a:spcAft>
                <a:spcPts val="0"/>
              </a:spcAft>
              <a:buClr>
                <a:srgbClr val="000000"/>
              </a:buClr>
              <a:buSzPts val="1800"/>
              <a:buNone/>
              <a:defRPr/>
            </a:lvl2pPr>
            <a:lvl3pPr lvl="2" algn="l">
              <a:lnSpc>
                <a:spcPct val="80000"/>
              </a:lnSpc>
              <a:spcBef>
                <a:spcPts val="0"/>
              </a:spcBef>
              <a:spcAft>
                <a:spcPts val="0"/>
              </a:spcAft>
              <a:buClr>
                <a:srgbClr val="000000"/>
              </a:buClr>
              <a:buSzPts val="1800"/>
              <a:buNone/>
              <a:defRPr/>
            </a:lvl3pPr>
            <a:lvl4pPr lvl="3" algn="l">
              <a:lnSpc>
                <a:spcPct val="80000"/>
              </a:lnSpc>
              <a:spcBef>
                <a:spcPts val="0"/>
              </a:spcBef>
              <a:spcAft>
                <a:spcPts val="0"/>
              </a:spcAft>
              <a:buClr>
                <a:srgbClr val="000000"/>
              </a:buClr>
              <a:buSzPts val="1800"/>
              <a:buNone/>
              <a:defRPr/>
            </a:lvl4pPr>
            <a:lvl5pPr lvl="4" algn="l">
              <a:lnSpc>
                <a:spcPct val="80000"/>
              </a:lnSpc>
              <a:spcBef>
                <a:spcPts val="0"/>
              </a:spcBef>
              <a:spcAft>
                <a:spcPts val="0"/>
              </a:spcAft>
              <a:buClr>
                <a:srgbClr val="000000"/>
              </a:buClr>
              <a:buSzPts val="1800"/>
              <a:buNone/>
              <a:defRPr/>
            </a:lvl5pPr>
            <a:lvl6pPr lvl="5" algn="l">
              <a:lnSpc>
                <a:spcPct val="80000"/>
              </a:lnSpc>
              <a:spcBef>
                <a:spcPts val="0"/>
              </a:spcBef>
              <a:spcAft>
                <a:spcPts val="0"/>
              </a:spcAft>
              <a:buClr>
                <a:srgbClr val="000000"/>
              </a:buClr>
              <a:buSzPts val="1800"/>
              <a:buNone/>
              <a:defRPr/>
            </a:lvl6pPr>
            <a:lvl7pPr lvl="6" algn="l">
              <a:lnSpc>
                <a:spcPct val="80000"/>
              </a:lnSpc>
              <a:spcBef>
                <a:spcPts val="0"/>
              </a:spcBef>
              <a:spcAft>
                <a:spcPts val="0"/>
              </a:spcAft>
              <a:buClr>
                <a:srgbClr val="000000"/>
              </a:buClr>
              <a:buSzPts val="1800"/>
              <a:buNone/>
              <a:defRPr/>
            </a:lvl7pPr>
            <a:lvl8pPr lvl="7" algn="l">
              <a:lnSpc>
                <a:spcPct val="80000"/>
              </a:lnSpc>
              <a:spcBef>
                <a:spcPts val="0"/>
              </a:spcBef>
              <a:spcAft>
                <a:spcPts val="0"/>
              </a:spcAft>
              <a:buClr>
                <a:srgbClr val="000000"/>
              </a:buClr>
              <a:buSzPts val="1800"/>
              <a:buNone/>
              <a:defRPr/>
            </a:lvl8pPr>
            <a:lvl9pPr lvl="8" algn="l">
              <a:lnSpc>
                <a:spcPct val="80000"/>
              </a:lnSpc>
              <a:spcBef>
                <a:spcPts val="0"/>
              </a:spcBef>
              <a:spcAft>
                <a:spcPts val="0"/>
              </a:spcAft>
              <a:buClr>
                <a:srgbClr val="000000"/>
              </a:buClr>
              <a:buSzPts val="1800"/>
              <a:buNone/>
              <a:defRPr/>
            </a:lvl9pPr>
          </a:lstStyle>
          <a:p/>
        </p:txBody>
      </p:sp>
      <p:sp>
        <p:nvSpPr>
          <p:cNvPr id="48" name="Google Shape;48;p21"/>
          <p:cNvSpPr txBox="1"/>
          <p:nvPr>
            <p:ph idx="1" type="body"/>
          </p:nvPr>
        </p:nvSpPr>
        <p:spPr>
          <a:xfrm>
            <a:off x="1206500" y="2372962"/>
            <a:ext cx="21971000" cy="934780"/>
          </a:xfrm>
          <a:prstGeom prst="rect">
            <a:avLst/>
          </a:prstGeom>
          <a:noFill/>
          <a:ln>
            <a:noFill/>
          </a:ln>
        </p:spPr>
        <p:txBody>
          <a:bodyPr anchorCtr="0" anchor="t" bIns="45700" lIns="45700" spcFirstLastPara="1" rIns="45700" wrap="square" tIns="45700">
            <a:normAutofit/>
          </a:bodyPr>
          <a:lstStyle>
            <a:lvl1pPr indent="-228600" lvl="0" marL="457200" algn="l">
              <a:lnSpc>
                <a:spcPct val="100000"/>
              </a:lnSpc>
              <a:spcBef>
                <a:spcPts val="0"/>
              </a:spcBef>
              <a:spcAft>
                <a:spcPts val="0"/>
              </a:spcAft>
              <a:buClr>
                <a:srgbClr val="000000"/>
              </a:buClr>
              <a:buSzPts val="5500"/>
              <a:buFont typeface="Helvetica Neue"/>
              <a:buNone/>
              <a:defRPr b="1" sz="5500"/>
            </a:lvl1pPr>
            <a:lvl2pPr indent="-369189" lvl="1" marL="914400" algn="l">
              <a:lnSpc>
                <a:spcPct val="90000"/>
              </a:lnSpc>
              <a:spcBef>
                <a:spcPts val="4500"/>
              </a:spcBef>
              <a:spcAft>
                <a:spcPts val="0"/>
              </a:spcAft>
              <a:buClr>
                <a:srgbClr val="000000"/>
              </a:buClr>
              <a:buSzPts val="2214"/>
              <a:buChar char="•"/>
              <a:defRPr/>
            </a:lvl2pPr>
            <a:lvl3pPr indent="-369189" lvl="2" marL="1371600" algn="l">
              <a:lnSpc>
                <a:spcPct val="90000"/>
              </a:lnSpc>
              <a:spcBef>
                <a:spcPts val="4500"/>
              </a:spcBef>
              <a:spcAft>
                <a:spcPts val="0"/>
              </a:spcAft>
              <a:buClr>
                <a:srgbClr val="000000"/>
              </a:buClr>
              <a:buSzPts val="2214"/>
              <a:buChar char="•"/>
              <a:defRPr/>
            </a:lvl3pPr>
            <a:lvl4pPr indent="-369189" lvl="3" marL="1828800" algn="l">
              <a:lnSpc>
                <a:spcPct val="90000"/>
              </a:lnSpc>
              <a:spcBef>
                <a:spcPts val="4500"/>
              </a:spcBef>
              <a:spcAft>
                <a:spcPts val="0"/>
              </a:spcAft>
              <a:buClr>
                <a:srgbClr val="000000"/>
              </a:buClr>
              <a:buSzPts val="2214"/>
              <a:buChar char="•"/>
              <a:defRPr/>
            </a:lvl4pPr>
            <a:lvl5pPr indent="-369189" lvl="4" marL="2286000" algn="l">
              <a:lnSpc>
                <a:spcPct val="90000"/>
              </a:lnSpc>
              <a:spcBef>
                <a:spcPts val="4500"/>
              </a:spcBef>
              <a:spcAft>
                <a:spcPts val="0"/>
              </a:spcAft>
              <a:buClr>
                <a:srgbClr val="000000"/>
              </a:buClr>
              <a:buSzPts val="2214"/>
              <a:buChar char="•"/>
              <a:defRPr/>
            </a:lvl5pPr>
            <a:lvl6pPr indent="-369189" lvl="5" marL="2743200" algn="l">
              <a:lnSpc>
                <a:spcPct val="90000"/>
              </a:lnSpc>
              <a:spcBef>
                <a:spcPts val="4500"/>
              </a:spcBef>
              <a:spcAft>
                <a:spcPts val="0"/>
              </a:spcAft>
              <a:buClr>
                <a:srgbClr val="000000"/>
              </a:buClr>
              <a:buSzPts val="2214"/>
              <a:buChar char="•"/>
              <a:defRPr/>
            </a:lvl6pPr>
            <a:lvl7pPr indent="-369189" lvl="6" marL="3200400" algn="l">
              <a:lnSpc>
                <a:spcPct val="90000"/>
              </a:lnSpc>
              <a:spcBef>
                <a:spcPts val="4500"/>
              </a:spcBef>
              <a:spcAft>
                <a:spcPts val="0"/>
              </a:spcAft>
              <a:buClr>
                <a:srgbClr val="000000"/>
              </a:buClr>
              <a:buSzPts val="2214"/>
              <a:buChar char="•"/>
              <a:defRPr/>
            </a:lvl7pPr>
            <a:lvl8pPr indent="-369189" lvl="7" marL="3657600" algn="l">
              <a:lnSpc>
                <a:spcPct val="90000"/>
              </a:lnSpc>
              <a:spcBef>
                <a:spcPts val="4500"/>
              </a:spcBef>
              <a:spcAft>
                <a:spcPts val="0"/>
              </a:spcAft>
              <a:buClr>
                <a:srgbClr val="000000"/>
              </a:buClr>
              <a:buSzPts val="2214"/>
              <a:buChar char="•"/>
              <a:defRPr/>
            </a:lvl8pPr>
            <a:lvl9pPr indent="-369189" lvl="8" marL="4114800" algn="l">
              <a:lnSpc>
                <a:spcPct val="90000"/>
              </a:lnSpc>
              <a:spcBef>
                <a:spcPts val="4500"/>
              </a:spcBef>
              <a:spcAft>
                <a:spcPts val="0"/>
              </a:spcAft>
              <a:buClr>
                <a:srgbClr val="000000"/>
              </a:buClr>
              <a:buSzPts val="2214"/>
              <a:buChar char="•"/>
              <a:defRPr/>
            </a:lvl9pPr>
          </a:lstStyle>
          <a:p/>
        </p:txBody>
      </p:sp>
      <p:sp>
        <p:nvSpPr>
          <p:cNvPr id="49" name="Google Shape;49;p21"/>
          <p:cNvSpPr txBox="1"/>
          <p:nvPr>
            <p:ph idx="2" type="body"/>
          </p:nvPr>
        </p:nvSpPr>
        <p:spPr>
          <a:xfrm>
            <a:off x="1206500" y="4248504"/>
            <a:ext cx="21971000" cy="8256012"/>
          </a:xfrm>
          <a:prstGeom prst="rect">
            <a:avLst/>
          </a:prstGeom>
          <a:noFill/>
          <a:ln>
            <a:noFill/>
          </a:ln>
        </p:spPr>
        <p:txBody>
          <a:bodyPr anchorCtr="0" anchor="t" bIns="50800" lIns="50800" spcFirstLastPara="1" rIns="50800" wrap="square" tIns="50800">
            <a:normAutofit/>
          </a:bodyPr>
          <a:lstStyle>
            <a:lvl1pPr indent="-228600" lvl="0" marL="457200" algn="l">
              <a:lnSpc>
                <a:spcPct val="100000"/>
              </a:lnSpc>
              <a:spcBef>
                <a:spcPts val="1800"/>
              </a:spcBef>
              <a:spcAft>
                <a:spcPts val="0"/>
              </a:spcAft>
              <a:buClr>
                <a:srgbClr val="000000"/>
              </a:buClr>
              <a:buSzPts val="5500"/>
              <a:buFont typeface="Helvetica Neue"/>
              <a:buNone/>
              <a:defRPr sz="5500"/>
            </a:lvl1pPr>
            <a:lvl2pPr indent="-228600" lvl="1" marL="914400" algn="l">
              <a:lnSpc>
                <a:spcPct val="100000"/>
              </a:lnSpc>
              <a:spcBef>
                <a:spcPts val="1800"/>
              </a:spcBef>
              <a:spcAft>
                <a:spcPts val="0"/>
              </a:spcAft>
              <a:buClr>
                <a:srgbClr val="000000"/>
              </a:buClr>
              <a:buSzPts val="5500"/>
              <a:buFont typeface="Helvetica Neue"/>
              <a:buNone/>
              <a:defRPr sz="5500"/>
            </a:lvl2pPr>
            <a:lvl3pPr indent="-228600" lvl="2" marL="1371600" algn="l">
              <a:lnSpc>
                <a:spcPct val="100000"/>
              </a:lnSpc>
              <a:spcBef>
                <a:spcPts val="1800"/>
              </a:spcBef>
              <a:spcAft>
                <a:spcPts val="0"/>
              </a:spcAft>
              <a:buClr>
                <a:srgbClr val="000000"/>
              </a:buClr>
              <a:buSzPts val="5500"/>
              <a:buFont typeface="Helvetica Neue"/>
              <a:buNone/>
              <a:defRPr sz="5500"/>
            </a:lvl3pPr>
            <a:lvl4pPr indent="-228600" lvl="3" marL="1828800" algn="l">
              <a:lnSpc>
                <a:spcPct val="100000"/>
              </a:lnSpc>
              <a:spcBef>
                <a:spcPts val="1800"/>
              </a:spcBef>
              <a:spcAft>
                <a:spcPts val="0"/>
              </a:spcAft>
              <a:buClr>
                <a:srgbClr val="000000"/>
              </a:buClr>
              <a:buSzPts val="5500"/>
              <a:buFont typeface="Helvetica Neue"/>
              <a:buNone/>
              <a:defRPr sz="5500"/>
            </a:lvl4pPr>
            <a:lvl5pPr indent="-228600" lvl="4" marL="2286000" algn="l">
              <a:lnSpc>
                <a:spcPct val="100000"/>
              </a:lnSpc>
              <a:spcBef>
                <a:spcPts val="1800"/>
              </a:spcBef>
              <a:spcAft>
                <a:spcPts val="0"/>
              </a:spcAft>
              <a:buClr>
                <a:srgbClr val="000000"/>
              </a:buClr>
              <a:buSzPts val="5500"/>
              <a:buFont typeface="Helvetica Neue"/>
              <a:buNone/>
              <a:defRPr sz="5500"/>
            </a:lvl5pPr>
            <a:lvl6pPr indent="-369189" lvl="5" marL="2743200" algn="l">
              <a:lnSpc>
                <a:spcPct val="90000"/>
              </a:lnSpc>
              <a:spcBef>
                <a:spcPts val="4500"/>
              </a:spcBef>
              <a:spcAft>
                <a:spcPts val="0"/>
              </a:spcAft>
              <a:buClr>
                <a:srgbClr val="000000"/>
              </a:buClr>
              <a:buSzPts val="2214"/>
              <a:buChar char="•"/>
              <a:defRPr/>
            </a:lvl6pPr>
            <a:lvl7pPr indent="-369189" lvl="6" marL="3200400" algn="l">
              <a:lnSpc>
                <a:spcPct val="90000"/>
              </a:lnSpc>
              <a:spcBef>
                <a:spcPts val="4500"/>
              </a:spcBef>
              <a:spcAft>
                <a:spcPts val="0"/>
              </a:spcAft>
              <a:buClr>
                <a:srgbClr val="000000"/>
              </a:buClr>
              <a:buSzPts val="2214"/>
              <a:buChar char="•"/>
              <a:defRPr/>
            </a:lvl7pPr>
            <a:lvl8pPr indent="-369189" lvl="7" marL="3657600" algn="l">
              <a:lnSpc>
                <a:spcPct val="90000"/>
              </a:lnSpc>
              <a:spcBef>
                <a:spcPts val="4500"/>
              </a:spcBef>
              <a:spcAft>
                <a:spcPts val="0"/>
              </a:spcAft>
              <a:buClr>
                <a:srgbClr val="000000"/>
              </a:buClr>
              <a:buSzPts val="2214"/>
              <a:buChar char="•"/>
              <a:defRPr/>
            </a:lvl8pPr>
            <a:lvl9pPr indent="-369189" lvl="8" marL="4114800" algn="l">
              <a:lnSpc>
                <a:spcPct val="90000"/>
              </a:lnSpc>
              <a:spcBef>
                <a:spcPts val="4500"/>
              </a:spcBef>
              <a:spcAft>
                <a:spcPts val="0"/>
              </a:spcAft>
              <a:buClr>
                <a:srgbClr val="000000"/>
              </a:buClr>
              <a:buSzPts val="2214"/>
              <a:buChar char="•"/>
              <a:defRPr/>
            </a:lvl9pPr>
          </a:lstStyle>
          <a:p/>
        </p:txBody>
      </p:sp>
      <p:sp>
        <p:nvSpPr>
          <p:cNvPr id="50" name="Google Shape;50;p21"/>
          <p:cNvSpPr txBox="1"/>
          <p:nvPr>
            <p:ph idx="12" type="sldNum"/>
          </p:nvPr>
        </p:nvSpPr>
        <p:spPr>
          <a:xfrm>
            <a:off x="12001499" y="13080999"/>
            <a:ext cx="368505" cy="374600"/>
          </a:xfrm>
          <a:prstGeom prst="rect">
            <a:avLst/>
          </a:prstGeom>
          <a:noFill/>
          <a:ln>
            <a:noFill/>
          </a:ln>
        </p:spPr>
        <p:txBody>
          <a:bodyPr anchorCtr="0" anchor="b" bIns="50800" lIns="50800" spcFirstLastPara="1" rIns="50800" wrap="square" tIns="50800">
            <a:spAutoFit/>
          </a:bodyPr>
          <a:lstStyle>
            <a:lvl1pPr indent="0" lvl="0" marL="0" marR="0" algn="ctr">
              <a:lnSpc>
                <a:spcPct val="100000"/>
              </a:lnSpc>
              <a:spcBef>
                <a:spcPts val="0"/>
              </a:spcBef>
              <a:spcAft>
                <a:spcPts val="0"/>
              </a:spcAft>
              <a:buClr>
                <a:srgbClr val="000000"/>
              </a:buClr>
              <a:buSzPts val="1800"/>
              <a:buFont typeface="Helvetica Neue"/>
              <a:buNone/>
              <a:defRPr b="0" i="0" sz="1800" u="none" cap="none" strike="noStrike">
                <a:solidFill>
                  <a:srgbClr val="000000"/>
                </a:solidFill>
                <a:latin typeface="Helvetica Neue"/>
                <a:ea typeface="Helvetica Neue"/>
                <a:cs typeface="Helvetica Neue"/>
                <a:sym typeface="Helvetica Neue"/>
              </a:defRPr>
            </a:lvl1pPr>
            <a:lvl2pPr indent="0" lvl="1" marL="0" marR="0" algn="ctr">
              <a:lnSpc>
                <a:spcPct val="100000"/>
              </a:lnSpc>
              <a:spcBef>
                <a:spcPts val="0"/>
              </a:spcBef>
              <a:spcAft>
                <a:spcPts val="0"/>
              </a:spcAft>
              <a:buClr>
                <a:srgbClr val="000000"/>
              </a:buClr>
              <a:buSzPts val="1800"/>
              <a:buFont typeface="Helvetica Neue"/>
              <a:buNone/>
              <a:defRPr b="0" i="0" sz="1800" u="none" cap="none" strike="noStrike">
                <a:solidFill>
                  <a:srgbClr val="000000"/>
                </a:solidFill>
                <a:latin typeface="Helvetica Neue"/>
                <a:ea typeface="Helvetica Neue"/>
                <a:cs typeface="Helvetica Neue"/>
                <a:sym typeface="Helvetica Neue"/>
              </a:defRPr>
            </a:lvl2pPr>
            <a:lvl3pPr indent="0" lvl="2" marL="0" marR="0" algn="ctr">
              <a:lnSpc>
                <a:spcPct val="100000"/>
              </a:lnSpc>
              <a:spcBef>
                <a:spcPts val="0"/>
              </a:spcBef>
              <a:spcAft>
                <a:spcPts val="0"/>
              </a:spcAft>
              <a:buClr>
                <a:srgbClr val="000000"/>
              </a:buClr>
              <a:buSzPts val="1800"/>
              <a:buFont typeface="Helvetica Neue"/>
              <a:buNone/>
              <a:defRPr b="0" i="0" sz="1800" u="none" cap="none" strike="noStrike">
                <a:solidFill>
                  <a:srgbClr val="000000"/>
                </a:solidFill>
                <a:latin typeface="Helvetica Neue"/>
                <a:ea typeface="Helvetica Neue"/>
                <a:cs typeface="Helvetica Neue"/>
                <a:sym typeface="Helvetica Neue"/>
              </a:defRPr>
            </a:lvl3pPr>
            <a:lvl4pPr indent="0" lvl="3" marL="0" marR="0" algn="ctr">
              <a:lnSpc>
                <a:spcPct val="100000"/>
              </a:lnSpc>
              <a:spcBef>
                <a:spcPts val="0"/>
              </a:spcBef>
              <a:spcAft>
                <a:spcPts val="0"/>
              </a:spcAft>
              <a:buClr>
                <a:srgbClr val="000000"/>
              </a:buClr>
              <a:buSzPts val="1800"/>
              <a:buFont typeface="Helvetica Neue"/>
              <a:buNone/>
              <a:defRPr b="0" i="0" sz="1800" u="none" cap="none" strike="noStrike">
                <a:solidFill>
                  <a:srgbClr val="000000"/>
                </a:solidFill>
                <a:latin typeface="Helvetica Neue"/>
                <a:ea typeface="Helvetica Neue"/>
                <a:cs typeface="Helvetica Neue"/>
                <a:sym typeface="Helvetica Neue"/>
              </a:defRPr>
            </a:lvl4pPr>
            <a:lvl5pPr indent="0" lvl="4" marL="0" marR="0" algn="ctr">
              <a:lnSpc>
                <a:spcPct val="100000"/>
              </a:lnSpc>
              <a:spcBef>
                <a:spcPts val="0"/>
              </a:spcBef>
              <a:spcAft>
                <a:spcPts val="0"/>
              </a:spcAft>
              <a:buClr>
                <a:srgbClr val="000000"/>
              </a:buClr>
              <a:buSzPts val="1800"/>
              <a:buFont typeface="Helvetica Neue"/>
              <a:buNone/>
              <a:defRPr b="0" i="0" sz="1800" u="none" cap="none" strike="noStrike">
                <a:solidFill>
                  <a:srgbClr val="000000"/>
                </a:solidFill>
                <a:latin typeface="Helvetica Neue"/>
                <a:ea typeface="Helvetica Neue"/>
                <a:cs typeface="Helvetica Neue"/>
                <a:sym typeface="Helvetica Neue"/>
              </a:defRPr>
            </a:lvl5pPr>
            <a:lvl6pPr indent="0" lvl="5" marL="0" marR="0" algn="ctr">
              <a:lnSpc>
                <a:spcPct val="100000"/>
              </a:lnSpc>
              <a:spcBef>
                <a:spcPts val="0"/>
              </a:spcBef>
              <a:spcAft>
                <a:spcPts val="0"/>
              </a:spcAft>
              <a:buClr>
                <a:srgbClr val="000000"/>
              </a:buClr>
              <a:buSzPts val="1800"/>
              <a:buFont typeface="Helvetica Neue"/>
              <a:buNone/>
              <a:defRPr b="0" i="0" sz="1800" u="none" cap="none" strike="noStrike">
                <a:solidFill>
                  <a:srgbClr val="000000"/>
                </a:solidFill>
                <a:latin typeface="Helvetica Neue"/>
                <a:ea typeface="Helvetica Neue"/>
                <a:cs typeface="Helvetica Neue"/>
                <a:sym typeface="Helvetica Neue"/>
              </a:defRPr>
            </a:lvl6pPr>
            <a:lvl7pPr indent="0" lvl="6" marL="0" marR="0" algn="ctr">
              <a:lnSpc>
                <a:spcPct val="100000"/>
              </a:lnSpc>
              <a:spcBef>
                <a:spcPts val="0"/>
              </a:spcBef>
              <a:spcAft>
                <a:spcPts val="0"/>
              </a:spcAft>
              <a:buClr>
                <a:srgbClr val="000000"/>
              </a:buClr>
              <a:buSzPts val="1800"/>
              <a:buFont typeface="Helvetica Neue"/>
              <a:buNone/>
              <a:defRPr b="0" i="0" sz="1800" u="none" cap="none" strike="noStrike">
                <a:solidFill>
                  <a:srgbClr val="000000"/>
                </a:solidFill>
                <a:latin typeface="Helvetica Neue"/>
                <a:ea typeface="Helvetica Neue"/>
                <a:cs typeface="Helvetica Neue"/>
                <a:sym typeface="Helvetica Neue"/>
              </a:defRPr>
            </a:lvl7pPr>
            <a:lvl8pPr indent="0" lvl="7" marL="0" marR="0" algn="ctr">
              <a:lnSpc>
                <a:spcPct val="100000"/>
              </a:lnSpc>
              <a:spcBef>
                <a:spcPts val="0"/>
              </a:spcBef>
              <a:spcAft>
                <a:spcPts val="0"/>
              </a:spcAft>
              <a:buClr>
                <a:srgbClr val="000000"/>
              </a:buClr>
              <a:buSzPts val="1800"/>
              <a:buFont typeface="Helvetica Neue"/>
              <a:buNone/>
              <a:defRPr b="0" i="0" sz="1800" u="none" cap="none" strike="noStrike">
                <a:solidFill>
                  <a:srgbClr val="000000"/>
                </a:solidFill>
                <a:latin typeface="Helvetica Neue"/>
                <a:ea typeface="Helvetica Neue"/>
                <a:cs typeface="Helvetica Neue"/>
                <a:sym typeface="Helvetica Neue"/>
              </a:defRPr>
            </a:lvl8pPr>
            <a:lvl9pPr indent="0" lvl="8" marL="0" marR="0" algn="ctr">
              <a:lnSpc>
                <a:spcPct val="100000"/>
              </a:lnSpc>
              <a:spcBef>
                <a:spcPts val="0"/>
              </a:spcBef>
              <a:spcAft>
                <a:spcPts val="0"/>
              </a:spcAft>
              <a:buClr>
                <a:srgbClr val="000000"/>
              </a:buClr>
              <a:buSzPts val="1800"/>
              <a:buFont typeface="Helvetica Neue"/>
              <a:buNone/>
              <a:defRPr b="0" i="0" sz="1800" u="none" cap="none" strike="noStrike">
                <a:solidFill>
                  <a:srgbClr val="000000"/>
                </a:solidFill>
                <a:latin typeface="Helvetica Neue"/>
                <a:ea typeface="Helvetica Neue"/>
                <a:cs typeface="Helvetica Neue"/>
                <a:sym typeface="Helvetica Neu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6" Type="http://schemas.openxmlformats.org/officeDocument/2006/relationships/theme" Target="../theme/theme2.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5" name="Shape 5"/>
        <p:cNvGrpSpPr/>
        <p:nvPr/>
      </p:nvGrpSpPr>
      <p:grpSpPr>
        <a:xfrm>
          <a:off x="0" y="0"/>
          <a:ext cx="0" cy="0"/>
          <a:chOff x="0" y="0"/>
          <a:chExt cx="0" cy="0"/>
        </a:xfrm>
      </p:grpSpPr>
      <p:sp>
        <p:nvSpPr>
          <p:cNvPr id="6" name="Google Shape;6;p12"/>
          <p:cNvSpPr txBox="1"/>
          <p:nvPr>
            <p:ph type="title"/>
          </p:nvPr>
        </p:nvSpPr>
        <p:spPr>
          <a:xfrm>
            <a:off x="1206500" y="1079500"/>
            <a:ext cx="21971000" cy="1433163"/>
          </a:xfrm>
          <a:prstGeom prst="rect">
            <a:avLst/>
          </a:prstGeom>
          <a:noFill/>
          <a:ln>
            <a:noFill/>
          </a:ln>
        </p:spPr>
        <p:txBody>
          <a:bodyPr anchorCtr="0" anchor="t" bIns="50800" lIns="50800" spcFirstLastPara="1" rIns="50800" wrap="square" tIns="50800">
            <a:normAutofit/>
          </a:bodyPr>
          <a:lstStyle>
            <a:lvl1pPr lvl="0" marR="0" rtl="0" algn="l">
              <a:lnSpc>
                <a:spcPct val="80000"/>
              </a:lnSpc>
              <a:spcBef>
                <a:spcPts val="0"/>
              </a:spcBef>
              <a:spcAft>
                <a:spcPts val="0"/>
              </a:spcAft>
              <a:buClr>
                <a:srgbClr val="000000"/>
              </a:buClr>
              <a:buSzPts val="8500"/>
              <a:buFont typeface="Helvetica Neue"/>
              <a:buNone/>
              <a:defRPr b="1" i="0" sz="8500" u="none" cap="none" strike="noStrike">
                <a:solidFill>
                  <a:srgbClr val="000000"/>
                </a:solidFill>
                <a:latin typeface="Helvetica Neue"/>
                <a:ea typeface="Helvetica Neue"/>
                <a:cs typeface="Helvetica Neue"/>
                <a:sym typeface="Helvetica Neue"/>
              </a:defRPr>
            </a:lvl1pPr>
            <a:lvl2pPr lvl="1" marR="0" rtl="0" algn="l">
              <a:lnSpc>
                <a:spcPct val="80000"/>
              </a:lnSpc>
              <a:spcBef>
                <a:spcPts val="0"/>
              </a:spcBef>
              <a:spcAft>
                <a:spcPts val="0"/>
              </a:spcAft>
              <a:buClr>
                <a:srgbClr val="000000"/>
              </a:buClr>
              <a:buSzPts val="8500"/>
              <a:buFont typeface="Helvetica Neue"/>
              <a:buNone/>
              <a:defRPr b="1" i="0" sz="8500" u="none" cap="none" strike="noStrike">
                <a:solidFill>
                  <a:srgbClr val="000000"/>
                </a:solidFill>
                <a:latin typeface="Helvetica Neue"/>
                <a:ea typeface="Helvetica Neue"/>
                <a:cs typeface="Helvetica Neue"/>
                <a:sym typeface="Helvetica Neue"/>
              </a:defRPr>
            </a:lvl2pPr>
            <a:lvl3pPr lvl="2" marR="0" rtl="0" algn="l">
              <a:lnSpc>
                <a:spcPct val="80000"/>
              </a:lnSpc>
              <a:spcBef>
                <a:spcPts val="0"/>
              </a:spcBef>
              <a:spcAft>
                <a:spcPts val="0"/>
              </a:spcAft>
              <a:buClr>
                <a:srgbClr val="000000"/>
              </a:buClr>
              <a:buSzPts val="8500"/>
              <a:buFont typeface="Helvetica Neue"/>
              <a:buNone/>
              <a:defRPr b="1" i="0" sz="8500" u="none" cap="none" strike="noStrike">
                <a:solidFill>
                  <a:srgbClr val="000000"/>
                </a:solidFill>
                <a:latin typeface="Helvetica Neue"/>
                <a:ea typeface="Helvetica Neue"/>
                <a:cs typeface="Helvetica Neue"/>
                <a:sym typeface="Helvetica Neue"/>
              </a:defRPr>
            </a:lvl3pPr>
            <a:lvl4pPr lvl="3" marR="0" rtl="0" algn="l">
              <a:lnSpc>
                <a:spcPct val="80000"/>
              </a:lnSpc>
              <a:spcBef>
                <a:spcPts val="0"/>
              </a:spcBef>
              <a:spcAft>
                <a:spcPts val="0"/>
              </a:spcAft>
              <a:buClr>
                <a:srgbClr val="000000"/>
              </a:buClr>
              <a:buSzPts val="8500"/>
              <a:buFont typeface="Helvetica Neue"/>
              <a:buNone/>
              <a:defRPr b="1" i="0" sz="8500" u="none" cap="none" strike="noStrike">
                <a:solidFill>
                  <a:srgbClr val="000000"/>
                </a:solidFill>
                <a:latin typeface="Helvetica Neue"/>
                <a:ea typeface="Helvetica Neue"/>
                <a:cs typeface="Helvetica Neue"/>
                <a:sym typeface="Helvetica Neue"/>
              </a:defRPr>
            </a:lvl4pPr>
            <a:lvl5pPr lvl="4" marR="0" rtl="0" algn="l">
              <a:lnSpc>
                <a:spcPct val="80000"/>
              </a:lnSpc>
              <a:spcBef>
                <a:spcPts val="0"/>
              </a:spcBef>
              <a:spcAft>
                <a:spcPts val="0"/>
              </a:spcAft>
              <a:buClr>
                <a:srgbClr val="000000"/>
              </a:buClr>
              <a:buSzPts val="8500"/>
              <a:buFont typeface="Helvetica Neue"/>
              <a:buNone/>
              <a:defRPr b="1" i="0" sz="8500" u="none" cap="none" strike="noStrike">
                <a:solidFill>
                  <a:srgbClr val="000000"/>
                </a:solidFill>
                <a:latin typeface="Helvetica Neue"/>
                <a:ea typeface="Helvetica Neue"/>
                <a:cs typeface="Helvetica Neue"/>
                <a:sym typeface="Helvetica Neue"/>
              </a:defRPr>
            </a:lvl5pPr>
            <a:lvl6pPr lvl="5" marR="0" rtl="0" algn="l">
              <a:lnSpc>
                <a:spcPct val="80000"/>
              </a:lnSpc>
              <a:spcBef>
                <a:spcPts val="0"/>
              </a:spcBef>
              <a:spcAft>
                <a:spcPts val="0"/>
              </a:spcAft>
              <a:buClr>
                <a:srgbClr val="000000"/>
              </a:buClr>
              <a:buSzPts val="8500"/>
              <a:buFont typeface="Helvetica Neue"/>
              <a:buNone/>
              <a:defRPr b="1" i="0" sz="8500" u="none" cap="none" strike="noStrike">
                <a:solidFill>
                  <a:srgbClr val="000000"/>
                </a:solidFill>
                <a:latin typeface="Helvetica Neue"/>
                <a:ea typeface="Helvetica Neue"/>
                <a:cs typeface="Helvetica Neue"/>
                <a:sym typeface="Helvetica Neue"/>
              </a:defRPr>
            </a:lvl6pPr>
            <a:lvl7pPr lvl="6" marR="0" rtl="0" algn="l">
              <a:lnSpc>
                <a:spcPct val="80000"/>
              </a:lnSpc>
              <a:spcBef>
                <a:spcPts val="0"/>
              </a:spcBef>
              <a:spcAft>
                <a:spcPts val="0"/>
              </a:spcAft>
              <a:buClr>
                <a:srgbClr val="000000"/>
              </a:buClr>
              <a:buSzPts val="8500"/>
              <a:buFont typeface="Helvetica Neue"/>
              <a:buNone/>
              <a:defRPr b="1" i="0" sz="8500" u="none" cap="none" strike="noStrike">
                <a:solidFill>
                  <a:srgbClr val="000000"/>
                </a:solidFill>
                <a:latin typeface="Helvetica Neue"/>
                <a:ea typeface="Helvetica Neue"/>
                <a:cs typeface="Helvetica Neue"/>
                <a:sym typeface="Helvetica Neue"/>
              </a:defRPr>
            </a:lvl7pPr>
            <a:lvl8pPr lvl="7" marR="0" rtl="0" algn="l">
              <a:lnSpc>
                <a:spcPct val="80000"/>
              </a:lnSpc>
              <a:spcBef>
                <a:spcPts val="0"/>
              </a:spcBef>
              <a:spcAft>
                <a:spcPts val="0"/>
              </a:spcAft>
              <a:buClr>
                <a:srgbClr val="000000"/>
              </a:buClr>
              <a:buSzPts val="8500"/>
              <a:buFont typeface="Helvetica Neue"/>
              <a:buNone/>
              <a:defRPr b="1" i="0" sz="8500" u="none" cap="none" strike="noStrike">
                <a:solidFill>
                  <a:srgbClr val="000000"/>
                </a:solidFill>
                <a:latin typeface="Helvetica Neue"/>
                <a:ea typeface="Helvetica Neue"/>
                <a:cs typeface="Helvetica Neue"/>
                <a:sym typeface="Helvetica Neue"/>
              </a:defRPr>
            </a:lvl8pPr>
            <a:lvl9pPr lvl="8" marR="0" rtl="0" algn="l">
              <a:lnSpc>
                <a:spcPct val="80000"/>
              </a:lnSpc>
              <a:spcBef>
                <a:spcPts val="0"/>
              </a:spcBef>
              <a:spcAft>
                <a:spcPts val="0"/>
              </a:spcAft>
              <a:buClr>
                <a:srgbClr val="000000"/>
              </a:buClr>
              <a:buSzPts val="8500"/>
              <a:buFont typeface="Helvetica Neue"/>
              <a:buNone/>
              <a:defRPr b="1" i="0" sz="8500" u="none" cap="none" strike="noStrike">
                <a:solidFill>
                  <a:srgbClr val="000000"/>
                </a:solidFill>
                <a:latin typeface="Helvetica Neue"/>
                <a:ea typeface="Helvetica Neue"/>
                <a:cs typeface="Helvetica Neue"/>
                <a:sym typeface="Helvetica Neue"/>
              </a:defRPr>
            </a:lvl9pPr>
          </a:lstStyle>
          <a:p/>
        </p:txBody>
      </p:sp>
      <p:sp>
        <p:nvSpPr>
          <p:cNvPr id="7" name="Google Shape;7;p12"/>
          <p:cNvSpPr txBox="1"/>
          <p:nvPr>
            <p:ph idx="1" type="body"/>
          </p:nvPr>
        </p:nvSpPr>
        <p:spPr>
          <a:xfrm>
            <a:off x="1206500" y="4248504"/>
            <a:ext cx="21971000" cy="8256012"/>
          </a:xfrm>
          <a:prstGeom prst="rect">
            <a:avLst/>
          </a:prstGeom>
          <a:noFill/>
          <a:ln>
            <a:noFill/>
          </a:ln>
        </p:spPr>
        <p:txBody>
          <a:bodyPr anchorCtr="0" anchor="t" bIns="50800" lIns="50800" spcFirstLastPara="1" rIns="50800" wrap="square" tIns="50800">
            <a:normAutofit/>
          </a:bodyPr>
          <a:lstStyle>
            <a:lvl1pPr indent="-603504" lvl="0" marL="457200" marR="0" rtl="0" algn="l">
              <a:lnSpc>
                <a:spcPct val="90000"/>
              </a:lnSpc>
              <a:spcBef>
                <a:spcPts val="4500"/>
              </a:spcBef>
              <a:spcAft>
                <a:spcPts val="0"/>
              </a:spcAft>
              <a:buClr>
                <a:srgbClr val="000000"/>
              </a:buClr>
              <a:buSzPts val="5904"/>
              <a:buFont typeface="Helvetica Neue"/>
              <a:buChar char="•"/>
              <a:defRPr b="0" i="0" sz="4800" u="none" cap="none" strike="noStrike">
                <a:solidFill>
                  <a:srgbClr val="000000"/>
                </a:solidFill>
                <a:latin typeface="Helvetica Neue"/>
                <a:ea typeface="Helvetica Neue"/>
                <a:cs typeface="Helvetica Neue"/>
                <a:sym typeface="Helvetica Neue"/>
              </a:defRPr>
            </a:lvl1pPr>
            <a:lvl2pPr indent="-603504" lvl="1" marL="914400" marR="0" rtl="0" algn="l">
              <a:lnSpc>
                <a:spcPct val="90000"/>
              </a:lnSpc>
              <a:spcBef>
                <a:spcPts val="4500"/>
              </a:spcBef>
              <a:spcAft>
                <a:spcPts val="0"/>
              </a:spcAft>
              <a:buClr>
                <a:srgbClr val="000000"/>
              </a:buClr>
              <a:buSzPts val="5904"/>
              <a:buFont typeface="Helvetica Neue"/>
              <a:buChar char="•"/>
              <a:defRPr b="0" i="0" sz="4800" u="none" cap="none" strike="noStrike">
                <a:solidFill>
                  <a:srgbClr val="000000"/>
                </a:solidFill>
                <a:latin typeface="Helvetica Neue"/>
                <a:ea typeface="Helvetica Neue"/>
                <a:cs typeface="Helvetica Neue"/>
                <a:sym typeface="Helvetica Neue"/>
              </a:defRPr>
            </a:lvl2pPr>
            <a:lvl3pPr indent="-603504" lvl="2" marL="1371600" marR="0" rtl="0" algn="l">
              <a:lnSpc>
                <a:spcPct val="90000"/>
              </a:lnSpc>
              <a:spcBef>
                <a:spcPts val="4500"/>
              </a:spcBef>
              <a:spcAft>
                <a:spcPts val="0"/>
              </a:spcAft>
              <a:buClr>
                <a:srgbClr val="000000"/>
              </a:buClr>
              <a:buSzPts val="5904"/>
              <a:buFont typeface="Helvetica Neue"/>
              <a:buChar char="•"/>
              <a:defRPr b="0" i="0" sz="4800" u="none" cap="none" strike="noStrike">
                <a:solidFill>
                  <a:srgbClr val="000000"/>
                </a:solidFill>
                <a:latin typeface="Helvetica Neue"/>
                <a:ea typeface="Helvetica Neue"/>
                <a:cs typeface="Helvetica Neue"/>
                <a:sym typeface="Helvetica Neue"/>
              </a:defRPr>
            </a:lvl3pPr>
            <a:lvl4pPr indent="-603504" lvl="3" marL="1828800" marR="0" rtl="0" algn="l">
              <a:lnSpc>
                <a:spcPct val="90000"/>
              </a:lnSpc>
              <a:spcBef>
                <a:spcPts val="4500"/>
              </a:spcBef>
              <a:spcAft>
                <a:spcPts val="0"/>
              </a:spcAft>
              <a:buClr>
                <a:srgbClr val="000000"/>
              </a:buClr>
              <a:buSzPts val="5904"/>
              <a:buFont typeface="Helvetica Neue"/>
              <a:buChar char="•"/>
              <a:defRPr b="0" i="0" sz="4800" u="none" cap="none" strike="noStrike">
                <a:solidFill>
                  <a:srgbClr val="000000"/>
                </a:solidFill>
                <a:latin typeface="Helvetica Neue"/>
                <a:ea typeface="Helvetica Neue"/>
                <a:cs typeface="Helvetica Neue"/>
                <a:sym typeface="Helvetica Neue"/>
              </a:defRPr>
            </a:lvl4pPr>
            <a:lvl5pPr indent="-603504" lvl="4" marL="2286000" marR="0" rtl="0" algn="l">
              <a:lnSpc>
                <a:spcPct val="90000"/>
              </a:lnSpc>
              <a:spcBef>
                <a:spcPts val="4500"/>
              </a:spcBef>
              <a:spcAft>
                <a:spcPts val="0"/>
              </a:spcAft>
              <a:buClr>
                <a:srgbClr val="000000"/>
              </a:buClr>
              <a:buSzPts val="5904"/>
              <a:buFont typeface="Helvetica Neue"/>
              <a:buChar char="•"/>
              <a:defRPr b="0" i="0" sz="4800" u="none" cap="none" strike="noStrike">
                <a:solidFill>
                  <a:srgbClr val="000000"/>
                </a:solidFill>
                <a:latin typeface="Helvetica Neue"/>
                <a:ea typeface="Helvetica Neue"/>
                <a:cs typeface="Helvetica Neue"/>
                <a:sym typeface="Helvetica Neue"/>
              </a:defRPr>
            </a:lvl5pPr>
            <a:lvl6pPr indent="-603504" lvl="5" marL="2743200" marR="0" rtl="0" algn="l">
              <a:lnSpc>
                <a:spcPct val="90000"/>
              </a:lnSpc>
              <a:spcBef>
                <a:spcPts val="4500"/>
              </a:spcBef>
              <a:spcAft>
                <a:spcPts val="0"/>
              </a:spcAft>
              <a:buClr>
                <a:srgbClr val="000000"/>
              </a:buClr>
              <a:buSzPts val="5904"/>
              <a:buFont typeface="Helvetica Neue"/>
              <a:buChar char="•"/>
              <a:defRPr b="0" i="0" sz="4800" u="none" cap="none" strike="noStrike">
                <a:solidFill>
                  <a:srgbClr val="000000"/>
                </a:solidFill>
                <a:latin typeface="Helvetica Neue"/>
                <a:ea typeface="Helvetica Neue"/>
                <a:cs typeface="Helvetica Neue"/>
                <a:sym typeface="Helvetica Neue"/>
              </a:defRPr>
            </a:lvl6pPr>
            <a:lvl7pPr indent="-603504" lvl="6" marL="3200400" marR="0" rtl="0" algn="l">
              <a:lnSpc>
                <a:spcPct val="90000"/>
              </a:lnSpc>
              <a:spcBef>
                <a:spcPts val="4500"/>
              </a:spcBef>
              <a:spcAft>
                <a:spcPts val="0"/>
              </a:spcAft>
              <a:buClr>
                <a:srgbClr val="000000"/>
              </a:buClr>
              <a:buSzPts val="5904"/>
              <a:buFont typeface="Helvetica Neue"/>
              <a:buChar char="•"/>
              <a:defRPr b="0" i="0" sz="4800" u="none" cap="none" strike="noStrike">
                <a:solidFill>
                  <a:srgbClr val="000000"/>
                </a:solidFill>
                <a:latin typeface="Helvetica Neue"/>
                <a:ea typeface="Helvetica Neue"/>
                <a:cs typeface="Helvetica Neue"/>
                <a:sym typeface="Helvetica Neue"/>
              </a:defRPr>
            </a:lvl7pPr>
            <a:lvl8pPr indent="-603504" lvl="7" marL="3657600" marR="0" rtl="0" algn="l">
              <a:lnSpc>
                <a:spcPct val="90000"/>
              </a:lnSpc>
              <a:spcBef>
                <a:spcPts val="4500"/>
              </a:spcBef>
              <a:spcAft>
                <a:spcPts val="0"/>
              </a:spcAft>
              <a:buClr>
                <a:srgbClr val="000000"/>
              </a:buClr>
              <a:buSzPts val="5904"/>
              <a:buFont typeface="Helvetica Neue"/>
              <a:buChar char="•"/>
              <a:defRPr b="0" i="0" sz="4800" u="none" cap="none" strike="noStrike">
                <a:solidFill>
                  <a:srgbClr val="000000"/>
                </a:solidFill>
                <a:latin typeface="Helvetica Neue"/>
                <a:ea typeface="Helvetica Neue"/>
                <a:cs typeface="Helvetica Neue"/>
                <a:sym typeface="Helvetica Neue"/>
              </a:defRPr>
            </a:lvl8pPr>
            <a:lvl9pPr indent="-603503" lvl="8" marL="4114800" marR="0" rtl="0" algn="l">
              <a:lnSpc>
                <a:spcPct val="90000"/>
              </a:lnSpc>
              <a:spcBef>
                <a:spcPts val="4500"/>
              </a:spcBef>
              <a:spcAft>
                <a:spcPts val="0"/>
              </a:spcAft>
              <a:buClr>
                <a:srgbClr val="000000"/>
              </a:buClr>
              <a:buSzPts val="5904"/>
              <a:buFont typeface="Helvetica Neue"/>
              <a:buChar char="•"/>
              <a:defRPr b="0" i="0" sz="4800" u="none" cap="none" strike="noStrike">
                <a:solidFill>
                  <a:srgbClr val="000000"/>
                </a:solidFill>
                <a:latin typeface="Helvetica Neue"/>
                <a:ea typeface="Helvetica Neue"/>
                <a:cs typeface="Helvetica Neue"/>
                <a:sym typeface="Helvetica Neue"/>
              </a:defRPr>
            </a:lvl9pPr>
          </a:lstStyle>
          <a:p/>
        </p:txBody>
      </p:sp>
      <p:sp>
        <p:nvSpPr>
          <p:cNvPr id="8" name="Google Shape;8;p12"/>
          <p:cNvSpPr txBox="1"/>
          <p:nvPr>
            <p:ph idx="12" type="sldNum"/>
          </p:nvPr>
        </p:nvSpPr>
        <p:spPr>
          <a:xfrm>
            <a:off x="12001499" y="13080999"/>
            <a:ext cx="368505" cy="374600"/>
          </a:xfrm>
          <a:prstGeom prst="rect">
            <a:avLst/>
          </a:prstGeom>
          <a:noFill/>
          <a:ln>
            <a:noFill/>
          </a:ln>
        </p:spPr>
        <p:txBody>
          <a:bodyPr anchorCtr="0" anchor="b" bIns="50800" lIns="50800" spcFirstLastPara="1" rIns="50800" wrap="square" tIns="50800">
            <a:spAutoFit/>
          </a:bodyPr>
          <a:lstStyle>
            <a:lvl1pPr indent="0" lvl="0" marL="0" marR="0" rtl="0" algn="ctr">
              <a:lnSpc>
                <a:spcPct val="100000"/>
              </a:lnSpc>
              <a:spcBef>
                <a:spcPts val="0"/>
              </a:spcBef>
              <a:spcAft>
                <a:spcPts val="0"/>
              </a:spcAft>
              <a:buClr>
                <a:srgbClr val="000000"/>
              </a:buClr>
              <a:buSzPts val="1800"/>
              <a:buFont typeface="Helvetica Neue"/>
              <a:buNone/>
              <a:defRPr b="0" i="0" sz="1800" u="none" cap="none" strike="noStrike">
                <a:solidFill>
                  <a:srgbClr val="000000"/>
                </a:solidFill>
                <a:latin typeface="Helvetica Neue"/>
                <a:ea typeface="Helvetica Neue"/>
                <a:cs typeface="Helvetica Neue"/>
                <a:sym typeface="Helvetica Neue"/>
              </a:defRPr>
            </a:lvl1pPr>
            <a:lvl2pPr indent="0" lvl="1" marL="0" marR="0" rtl="0" algn="ctr">
              <a:lnSpc>
                <a:spcPct val="100000"/>
              </a:lnSpc>
              <a:spcBef>
                <a:spcPts val="0"/>
              </a:spcBef>
              <a:spcAft>
                <a:spcPts val="0"/>
              </a:spcAft>
              <a:buClr>
                <a:srgbClr val="000000"/>
              </a:buClr>
              <a:buSzPts val="1800"/>
              <a:buFont typeface="Helvetica Neue"/>
              <a:buNone/>
              <a:defRPr b="0" i="0" sz="1800" u="none" cap="none" strike="noStrike">
                <a:solidFill>
                  <a:srgbClr val="000000"/>
                </a:solidFill>
                <a:latin typeface="Helvetica Neue"/>
                <a:ea typeface="Helvetica Neue"/>
                <a:cs typeface="Helvetica Neue"/>
                <a:sym typeface="Helvetica Neue"/>
              </a:defRPr>
            </a:lvl2pPr>
            <a:lvl3pPr indent="0" lvl="2" marL="0" marR="0" rtl="0" algn="ctr">
              <a:lnSpc>
                <a:spcPct val="100000"/>
              </a:lnSpc>
              <a:spcBef>
                <a:spcPts val="0"/>
              </a:spcBef>
              <a:spcAft>
                <a:spcPts val="0"/>
              </a:spcAft>
              <a:buClr>
                <a:srgbClr val="000000"/>
              </a:buClr>
              <a:buSzPts val="1800"/>
              <a:buFont typeface="Helvetica Neue"/>
              <a:buNone/>
              <a:defRPr b="0" i="0" sz="1800" u="none" cap="none" strike="noStrike">
                <a:solidFill>
                  <a:srgbClr val="000000"/>
                </a:solidFill>
                <a:latin typeface="Helvetica Neue"/>
                <a:ea typeface="Helvetica Neue"/>
                <a:cs typeface="Helvetica Neue"/>
                <a:sym typeface="Helvetica Neue"/>
              </a:defRPr>
            </a:lvl3pPr>
            <a:lvl4pPr indent="0" lvl="3" marL="0" marR="0" rtl="0" algn="ctr">
              <a:lnSpc>
                <a:spcPct val="100000"/>
              </a:lnSpc>
              <a:spcBef>
                <a:spcPts val="0"/>
              </a:spcBef>
              <a:spcAft>
                <a:spcPts val="0"/>
              </a:spcAft>
              <a:buClr>
                <a:srgbClr val="000000"/>
              </a:buClr>
              <a:buSzPts val="1800"/>
              <a:buFont typeface="Helvetica Neue"/>
              <a:buNone/>
              <a:defRPr b="0" i="0" sz="1800" u="none" cap="none" strike="noStrike">
                <a:solidFill>
                  <a:srgbClr val="000000"/>
                </a:solidFill>
                <a:latin typeface="Helvetica Neue"/>
                <a:ea typeface="Helvetica Neue"/>
                <a:cs typeface="Helvetica Neue"/>
                <a:sym typeface="Helvetica Neue"/>
              </a:defRPr>
            </a:lvl4pPr>
            <a:lvl5pPr indent="0" lvl="4" marL="0" marR="0" rtl="0" algn="ctr">
              <a:lnSpc>
                <a:spcPct val="100000"/>
              </a:lnSpc>
              <a:spcBef>
                <a:spcPts val="0"/>
              </a:spcBef>
              <a:spcAft>
                <a:spcPts val="0"/>
              </a:spcAft>
              <a:buClr>
                <a:srgbClr val="000000"/>
              </a:buClr>
              <a:buSzPts val="1800"/>
              <a:buFont typeface="Helvetica Neue"/>
              <a:buNone/>
              <a:defRPr b="0" i="0" sz="1800" u="none" cap="none" strike="noStrike">
                <a:solidFill>
                  <a:srgbClr val="000000"/>
                </a:solidFill>
                <a:latin typeface="Helvetica Neue"/>
                <a:ea typeface="Helvetica Neue"/>
                <a:cs typeface="Helvetica Neue"/>
                <a:sym typeface="Helvetica Neue"/>
              </a:defRPr>
            </a:lvl5pPr>
            <a:lvl6pPr indent="0" lvl="5" marL="0" marR="0" rtl="0" algn="ctr">
              <a:lnSpc>
                <a:spcPct val="100000"/>
              </a:lnSpc>
              <a:spcBef>
                <a:spcPts val="0"/>
              </a:spcBef>
              <a:spcAft>
                <a:spcPts val="0"/>
              </a:spcAft>
              <a:buClr>
                <a:srgbClr val="000000"/>
              </a:buClr>
              <a:buSzPts val="1800"/>
              <a:buFont typeface="Helvetica Neue"/>
              <a:buNone/>
              <a:defRPr b="0" i="0" sz="1800" u="none" cap="none" strike="noStrike">
                <a:solidFill>
                  <a:srgbClr val="000000"/>
                </a:solidFill>
                <a:latin typeface="Helvetica Neue"/>
                <a:ea typeface="Helvetica Neue"/>
                <a:cs typeface="Helvetica Neue"/>
                <a:sym typeface="Helvetica Neue"/>
              </a:defRPr>
            </a:lvl6pPr>
            <a:lvl7pPr indent="0" lvl="6" marL="0" marR="0" rtl="0" algn="ctr">
              <a:lnSpc>
                <a:spcPct val="100000"/>
              </a:lnSpc>
              <a:spcBef>
                <a:spcPts val="0"/>
              </a:spcBef>
              <a:spcAft>
                <a:spcPts val="0"/>
              </a:spcAft>
              <a:buClr>
                <a:srgbClr val="000000"/>
              </a:buClr>
              <a:buSzPts val="1800"/>
              <a:buFont typeface="Helvetica Neue"/>
              <a:buNone/>
              <a:defRPr b="0" i="0" sz="1800" u="none" cap="none" strike="noStrike">
                <a:solidFill>
                  <a:srgbClr val="000000"/>
                </a:solidFill>
                <a:latin typeface="Helvetica Neue"/>
                <a:ea typeface="Helvetica Neue"/>
                <a:cs typeface="Helvetica Neue"/>
                <a:sym typeface="Helvetica Neue"/>
              </a:defRPr>
            </a:lvl7pPr>
            <a:lvl8pPr indent="0" lvl="7" marL="0" marR="0" rtl="0" algn="ctr">
              <a:lnSpc>
                <a:spcPct val="100000"/>
              </a:lnSpc>
              <a:spcBef>
                <a:spcPts val="0"/>
              </a:spcBef>
              <a:spcAft>
                <a:spcPts val="0"/>
              </a:spcAft>
              <a:buClr>
                <a:srgbClr val="000000"/>
              </a:buClr>
              <a:buSzPts val="1800"/>
              <a:buFont typeface="Helvetica Neue"/>
              <a:buNone/>
              <a:defRPr b="0" i="0" sz="1800" u="none" cap="none" strike="noStrike">
                <a:solidFill>
                  <a:srgbClr val="000000"/>
                </a:solidFill>
                <a:latin typeface="Helvetica Neue"/>
                <a:ea typeface="Helvetica Neue"/>
                <a:cs typeface="Helvetica Neue"/>
                <a:sym typeface="Helvetica Neue"/>
              </a:defRPr>
            </a:lvl8pPr>
            <a:lvl9pPr indent="0" lvl="8" marL="0" marR="0" rtl="0" algn="ctr">
              <a:lnSpc>
                <a:spcPct val="100000"/>
              </a:lnSpc>
              <a:spcBef>
                <a:spcPts val="0"/>
              </a:spcBef>
              <a:spcAft>
                <a:spcPts val="0"/>
              </a:spcAft>
              <a:buClr>
                <a:srgbClr val="000000"/>
              </a:buClr>
              <a:buSzPts val="1800"/>
              <a:buFont typeface="Helvetica Neue"/>
              <a:buNone/>
              <a:defRPr b="0" i="0" sz="1800" u="none" cap="none" strike="noStrike">
                <a:solidFill>
                  <a:srgbClr val="000000"/>
                </a:solidFill>
                <a:latin typeface="Helvetica Neue"/>
                <a:ea typeface="Helvetica Neue"/>
                <a:cs typeface="Helvetica Neue"/>
                <a:sym typeface="Helvetica Neue"/>
              </a:defRPr>
            </a:lvl9pPr>
          </a:lstStyle>
          <a:p>
            <a:pPr indent="0" lvl="0" marL="0" rtl="0" algn="ctr">
              <a:spcBef>
                <a:spcPts val="0"/>
              </a:spcBef>
              <a:spcAft>
                <a:spcPts val="0"/>
              </a:spcAft>
              <a:buNone/>
            </a:pPr>
            <a:fld id="{00000000-1234-1234-1234-123412341234}" type="slidenum">
              <a:rPr lang="en-US"/>
              <a:t>‹#›</a:t>
            </a:fld>
            <a:endParaRPr sz="1400">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 Id="rId4" Type="http://schemas.openxmlformats.org/officeDocument/2006/relationships/image" Target="../media/image4.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png"/><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4.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 name="Shape 75"/>
        <p:cNvGrpSpPr/>
        <p:nvPr/>
      </p:nvGrpSpPr>
      <p:grpSpPr>
        <a:xfrm>
          <a:off x="0" y="0"/>
          <a:ext cx="0" cy="0"/>
          <a:chOff x="0" y="0"/>
          <a:chExt cx="0" cy="0"/>
        </a:xfrm>
      </p:grpSpPr>
      <p:pic>
        <p:nvPicPr>
          <p:cNvPr descr="Afbeelding" id="76" name="Google Shape;76;p6"/>
          <p:cNvPicPr preferRelativeResize="0"/>
          <p:nvPr/>
        </p:nvPicPr>
        <p:blipFill rotWithShape="1">
          <a:blip r:embed="rId3">
            <a:alphaModFix/>
          </a:blip>
          <a:srcRect b="0" l="0" r="0" t="0"/>
          <a:stretch/>
        </p:blipFill>
        <p:spPr>
          <a:xfrm>
            <a:off x="-105145" y="1986986"/>
            <a:ext cx="25379888" cy="13285050"/>
          </a:xfrm>
          <a:prstGeom prst="rect">
            <a:avLst/>
          </a:prstGeom>
          <a:noFill/>
          <a:ln>
            <a:noFill/>
          </a:ln>
        </p:spPr>
      </p:pic>
      <p:sp>
        <p:nvSpPr>
          <p:cNvPr id="77" name="Google Shape;77;p6"/>
          <p:cNvSpPr txBox="1"/>
          <p:nvPr>
            <p:ph type="title"/>
          </p:nvPr>
        </p:nvSpPr>
        <p:spPr>
          <a:xfrm>
            <a:off x="13308697" y="6479452"/>
            <a:ext cx="10124385" cy="5638162"/>
          </a:xfrm>
          <a:prstGeom prst="rect">
            <a:avLst/>
          </a:prstGeom>
          <a:noFill/>
          <a:ln>
            <a:noFill/>
          </a:ln>
        </p:spPr>
        <p:txBody>
          <a:bodyPr anchorCtr="0" anchor="t" bIns="50800" lIns="50800" spcFirstLastPara="1" rIns="50800" wrap="square" tIns="50800">
            <a:normAutofit/>
          </a:bodyPr>
          <a:lstStyle/>
          <a:p>
            <a:pPr indent="0" lvl="0" marL="0" rtl="0" algn="r">
              <a:lnSpc>
                <a:spcPct val="80000"/>
              </a:lnSpc>
              <a:spcBef>
                <a:spcPts val="0"/>
              </a:spcBef>
              <a:spcAft>
                <a:spcPts val="0"/>
              </a:spcAft>
              <a:buClr>
                <a:srgbClr val="FFFFFF"/>
              </a:buClr>
              <a:buSzPts val="8400"/>
              <a:buFont typeface="Gill Sans"/>
              <a:buNone/>
            </a:pPr>
            <a:r>
              <a:rPr lang="en-US" sz="8400">
                <a:solidFill>
                  <a:srgbClr val="FFFFFF"/>
                </a:solidFill>
                <a:latin typeface="Gill Sans"/>
                <a:ea typeface="Gill Sans"/>
                <a:cs typeface="Gill Sans"/>
                <a:sym typeface="Gill Sans"/>
              </a:rPr>
              <a:t>Napraten over webinars GroeneKerken</a:t>
            </a:r>
            <a:endParaRPr/>
          </a:p>
        </p:txBody>
      </p:sp>
      <p:sp>
        <p:nvSpPr>
          <p:cNvPr id="78" name="Google Shape;78;p6"/>
          <p:cNvSpPr/>
          <p:nvPr/>
        </p:nvSpPr>
        <p:spPr>
          <a:xfrm>
            <a:off x="-3041900" y="-109725"/>
            <a:ext cx="29315700" cy="3120900"/>
          </a:xfrm>
          <a:prstGeom prst="rect">
            <a:avLst/>
          </a:prstGeom>
          <a:solidFill>
            <a:srgbClr val="43754B"/>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Helvetica Neue"/>
              <a:ea typeface="Helvetica Neue"/>
              <a:cs typeface="Helvetica Neue"/>
              <a:sym typeface="Helvetica Neue"/>
            </a:endParaRPr>
          </a:p>
        </p:txBody>
      </p:sp>
      <p:pic>
        <p:nvPicPr>
          <p:cNvPr id="79" name="Google Shape;79;p6"/>
          <p:cNvPicPr preferRelativeResize="0"/>
          <p:nvPr/>
        </p:nvPicPr>
        <p:blipFill>
          <a:blip r:embed="rId4">
            <a:alphaModFix/>
          </a:blip>
          <a:stretch>
            <a:fillRect/>
          </a:stretch>
        </p:blipFill>
        <p:spPr>
          <a:xfrm>
            <a:off x="883699" y="298588"/>
            <a:ext cx="2304275" cy="23042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pic>
        <p:nvPicPr>
          <p:cNvPr descr="Afbeelding" id="84" name="Google Shape;84;p2"/>
          <p:cNvPicPr preferRelativeResize="0"/>
          <p:nvPr/>
        </p:nvPicPr>
        <p:blipFill rotWithShape="1">
          <a:blip r:embed="rId3">
            <a:alphaModFix/>
          </a:blip>
          <a:srcRect b="0" l="0" r="0" t="0"/>
          <a:stretch/>
        </p:blipFill>
        <p:spPr>
          <a:xfrm>
            <a:off x="-70917" y="2264426"/>
            <a:ext cx="8422234" cy="11650750"/>
          </a:xfrm>
          <a:prstGeom prst="rect">
            <a:avLst/>
          </a:prstGeom>
          <a:noFill/>
          <a:ln>
            <a:noFill/>
          </a:ln>
        </p:spPr>
      </p:pic>
      <p:sp>
        <p:nvSpPr>
          <p:cNvPr id="85" name="Google Shape;85;p2"/>
          <p:cNvSpPr/>
          <p:nvPr/>
        </p:nvSpPr>
        <p:spPr>
          <a:xfrm>
            <a:off x="-3041900" y="-109725"/>
            <a:ext cx="29315700" cy="3120900"/>
          </a:xfrm>
          <a:prstGeom prst="rect">
            <a:avLst/>
          </a:prstGeom>
          <a:solidFill>
            <a:srgbClr val="43754B"/>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Helvetica Neue"/>
              <a:ea typeface="Helvetica Neue"/>
              <a:cs typeface="Helvetica Neue"/>
              <a:sym typeface="Helvetica Neue"/>
            </a:endParaRPr>
          </a:p>
        </p:txBody>
      </p:sp>
      <p:pic>
        <p:nvPicPr>
          <p:cNvPr id="86" name="Google Shape;86;p2"/>
          <p:cNvPicPr preferRelativeResize="0"/>
          <p:nvPr/>
        </p:nvPicPr>
        <p:blipFill>
          <a:blip r:embed="rId4">
            <a:alphaModFix/>
          </a:blip>
          <a:stretch>
            <a:fillRect/>
          </a:stretch>
        </p:blipFill>
        <p:spPr>
          <a:xfrm>
            <a:off x="883699" y="298588"/>
            <a:ext cx="2304275" cy="2304275"/>
          </a:xfrm>
          <a:prstGeom prst="rect">
            <a:avLst/>
          </a:prstGeom>
          <a:noFill/>
          <a:ln>
            <a:noFill/>
          </a:ln>
        </p:spPr>
      </p:pic>
      <p:sp>
        <p:nvSpPr>
          <p:cNvPr id="87" name="Google Shape;87;p2"/>
          <p:cNvSpPr txBox="1"/>
          <p:nvPr>
            <p:ph type="title"/>
          </p:nvPr>
        </p:nvSpPr>
        <p:spPr>
          <a:xfrm>
            <a:off x="5455975" y="1071325"/>
            <a:ext cx="18720900" cy="1437000"/>
          </a:xfrm>
          <a:prstGeom prst="rect">
            <a:avLst/>
          </a:prstGeom>
          <a:noFill/>
          <a:ln>
            <a:noFill/>
          </a:ln>
        </p:spPr>
        <p:txBody>
          <a:bodyPr anchorCtr="0" anchor="t" bIns="50800" lIns="50800" spcFirstLastPara="1" rIns="50800" wrap="square" tIns="50800">
            <a:normAutofit/>
          </a:bodyPr>
          <a:lstStyle/>
          <a:p>
            <a:pPr indent="0" lvl="0" marL="0" marR="0" rtl="0" algn="l">
              <a:lnSpc>
                <a:spcPct val="80000"/>
              </a:lnSpc>
              <a:spcBef>
                <a:spcPts val="0"/>
              </a:spcBef>
              <a:spcAft>
                <a:spcPts val="0"/>
              </a:spcAft>
              <a:buClr>
                <a:srgbClr val="4AB426"/>
              </a:buClr>
              <a:buSzPts val="7700"/>
              <a:buFont typeface="Gill Sans"/>
              <a:buNone/>
            </a:pPr>
            <a:r>
              <a:rPr lang="en-US" sz="7700">
                <a:solidFill>
                  <a:schemeClr val="lt1"/>
                </a:solidFill>
                <a:latin typeface="Gill Sans"/>
                <a:ea typeface="Gill Sans"/>
                <a:cs typeface="Gill Sans"/>
                <a:sym typeface="Gill Sans"/>
              </a:rPr>
              <a:t>Webinars als basis voor gesprek</a:t>
            </a:r>
            <a:endParaRPr>
              <a:solidFill>
                <a:schemeClr val="lt1"/>
              </a:solidFill>
            </a:endParaRPr>
          </a:p>
        </p:txBody>
      </p:sp>
      <p:sp>
        <p:nvSpPr>
          <p:cNvPr id="88" name="Google Shape;88;p2"/>
          <p:cNvSpPr txBox="1"/>
          <p:nvPr/>
        </p:nvSpPr>
        <p:spPr>
          <a:xfrm>
            <a:off x="9235493" y="4035333"/>
            <a:ext cx="13349400" cy="8854500"/>
          </a:xfrm>
          <a:prstGeom prst="rect">
            <a:avLst/>
          </a:prstGeom>
          <a:noFill/>
          <a:ln>
            <a:noFill/>
          </a:ln>
        </p:spPr>
        <p:txBody>
          <a:bodyPr anchorCtr="0" anchor="t" bIns="50800" lIns="50800" spcFirstLastPara="1" rIns="50800" wrap="square" tIns="50800">
            <a:normAutofit/>
          </a:bodyPr>
          <a:lstStyle/>
          <a:p>
            <a:pPr indent="0" lvl="0" marL="0" marR="0" rtl="0" algn="l">
              <a:lnSpc>
                <a:spcPct val="115000"/>
              </a:lnSpc>
              <a:spcBef>
                <a:spcPts val="0"/>
              </a:spcBef>
              <a:spcAft>
                <a:spcPts val="0"/>
              </a:spcAft>
              <a:buClr>
                <a:srgbClr val="000000"/>
              </a:buClr>
              <a:buSzPts val="7200"/>
              <a:buFont typeface="Arial"/>
              <a:buNone/>
            </a:pPr>
            <a:r>
              <a:rPr b="0" i="0" lang="en-US" sz="7200" u="none" cap="none" strike="noStrike">
                <a:solidFill>
                  <a:schemeClr val="dk1"/>
                </a:solidFill>
                <a:latin typeface="Gill Sans"/>
                <a:ea typeface="Gill Sans"/>
                <a:cs typeface="Gill Sans"/>
                <a:sym typeface="Gill Sans"/>
              </a:rPr>
              <a:t>De webinars zijn goed te gebruiken voor een bijeenkomst met jouw kerkleden of met de leden van de werkgroep. </a:t>
            </a:r>
            <a:endParaRPr b="0" i="0" sz="7200" u="none" cap="none" strike="noStrike">
              <a:solidFill>
                <a:schemeClr val="dk1"/>
              </a:solidFill>
              <a:latin typeface="Gill Sans"/>
              <a:ea typeface="Gill Sans"/>
              <a:cs typeface="Gill Sans"/>
              <a:sym typeface="Gill Sans"/>
            </a:endParaRPr>
          </a:p>
          <a:p>
            <a:pPr indent="0" lvl="0" marL="0" marR="0" rtl="0" algn="l">
              <a:lnSpc>
                <a:spcPct val="115000"/>
              </a:lnSpc>
              <a:spcBef>
                <a:spcPts val="0"/>
              </a:spcBef>
              <a:spcAft>
                <a:spcPts val="0"/>
              </a:spcAft>
              <a:buClr>
                <a:srgbClr val="000000"/>
              </a:buClr>
              <a:buSzPts val="7200"/>
              <a:buFont typeface="Arial"/>
              <a:buNone/>
            </a:pPr>
            <a:r>
              <a:t/>
            </a:r>
            <a:endParaRPr b="0" i="0" sz="7200" u="none" cap="none" strike="noStrike">
              <a:solidFill>
                <a:schemeClr val="dk1"/>
              </a:solidFill>
              <a:latin typeface="Gill Sans"/>
              <a:ea typeface="Gill Sans"/>
              <a:cs typeface="Gill Sans"/>
              <a:sym typeface="Gill Sans"/>
            </a:endParaRPr>
          </a:p>
          <a:p>
            <a:pPr indent="0" lvl="0" marL="0" marR="0" rtl="0" algn="l">
              <a:lnSpc>
                <a:spcPct val="115000"/>
              </a:lnSpc>
              <a:spcBef>
                <a:spcPts val="0"/>
              </a:spcBef>
              <a:spcAft>
                <a:spcPts val="0"/>
              </a:spcAft>
              <a:buClr>
                <a:srgbClr val="000000"/>
              </a:buClr>
              <a:buSzPts val="7200"/>
              <a:buFont typeface="Arial"/>
              <a:buNone/>
            </a:pPr>
            <a:r>
              <a:rPr b="0" i="0" lang="en-US" sz="7200" u="none" cap="none" strike="noStrike">
                <a:solidFill>
                  <a:schemeClr val="dk1"/>
                </a:solidFill>
                <a:latin typeface="Gill Sans"/>
                <a:ea typeface="Gill Sans"/>
                <a:cs typeface="Gill Sans"/>
                <a:sym typeface="Gill Sans"/>
              </a:rPr>
              <a:t>Dit kan zowel in een fysieke bijeenkomst als online.</a:t>
            </a:r>
            <a:endParaRPr b="0" i="0" sz="1400" u="none" cap="none" strike="noStrike">
              <a:solidFill>
                <a:schemeClr val="dk1"/>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p3"/>
          <p:cNvSpPr txBox="1"/>
          <p:nvPr>
            <p:ph type="title"/>
          </p:nvPr>
        </p:nvSpPr>
        <p:spPr>
          <a:xfrm>
            <a:off x="3145218" y="3609784"/>
            <a:ext cx="21971100" cy="1976400"/>
          </a:xfrm>
          <a:prstGeom prst="rect">
            <a:avLst/>
          </a:prstGeom>
          <a:noFill/>
          <a:ln>
            <a:noFill/>
          </a:ln>
        </p:spPr>
        <p:txBody>
          <a:bodyPr anchorCtr="0" anchor="t" bIns="50800" lIns="50800" spcFirstLastPara="1" rIns="50800" wrap="square" tIns="50800">
            <a:normAutofit/>
          </a:bodyPr>
          <a:lstStyle/>
          <a:p>
            <a:pPr indent="0" lvl="0" marL="0" marR="0" rtl="0" algn="l">
              <a:lnSpc>
                <a:spcPct val="80000"/>
              </a:lnSpc>
              <a:spcBef>
                <a:spcPts val="0"/>
              </a:spcBef>
              <a:spcAft>
                <a:spcPts val="0"/>
              </a:spcAft>
              <a:buClr>
                <a:srgbClr val="4AB426"/>
              </a:buClr>
              <a:buSzPts val="7700"/>
              <a:buFont typeface="Gill Sans"/>
              <a:buNone/>
            </a:pPr>
            <a:r>
              <a:rPr lang="en-US" sz="7700">
                <a:solidFill>
                  <a:srgbClr val="43754B"/>
                </a:solidFill>
                <a:latin typeface="Gill Sans"/>
                <a:ea typeface="Gill Sans"/>
                <a:cs typeface="Gill Sans"/>
                <a:sym typeface="Gill Sans"/>
              </a:rPr>
              <a:t>Invulling van het programma</a:t>
            </a:r>
            <a:endParaRPr>
              <a:solidFill>
                <a:srgbClr val="43754B"/>
              </a:solidFill>
            </a:endParaRPr>
          </a:p>
        </p:txBody>
      </p:sp>
      <p:sp>
        <p:nvSpPr>
          <p:cNvPr id="94" name="Google Shape;94;p3"/>
          <p:cNvSpPr txBox="1"/>
          <p:nvPr/>
        </p:nvSpPr>
        <p:spPr>
          <a:xfrm>
            <a:off x="3145218" y="5093582"/>
            <a:ext cx="19411756" cy="8318209"/>
          </a:xfrm>
          <a:prstGeom prst="rect">
            <a:avLst/>
          </a:prstGeom>
          <a:noFill/>
          <a:ln>
            <a:noFill/>
          </a:ln>
        </p:spPr>
        <p:txBody>
          <a:bodyPr anchorCtr="0" anchor="t" bIns="50800" lIns="50800" spcFirstLastPara="1" rIns="50800" wrap="square" tIns="50800">
            <a:normAutofit fontScale="85000" lnSpcReduction="10000"/>
          </a:bodyPr>
          <a:lstStyle/>
          <a:p>
            <a:pPr indent="-806989" lvl="0" marL="889000" marR="0" rtl="0" algn="l">
              <a:lnSpc>
                <a:spcPct val="120000"/>
              </a:lnSpc>
              <a:spcBef>
                <a:spcPts val="0"/>
              </a:spcBef>
              <a:spcAft>
                <a:spcPts val="0"/>
              </a:spcAft>
              <a:buClr>
                <a:schemeClr val="dk1"/>
              </a:buClr>
              <a:buSzPct val="119583"/>
              <a:buFont typeface="Gill Sans"/>
              <a:buChar char="•"/>
            </a:pPr>
            <a:r>
              <a:rPr b="0" i="0" lang="en-US" sz="7200" u="none" cap="none" strike="noStrike">
                <a:solidFill>
                  <a:schemeClr val="dk1"/>
                </a:solidFill>
                <a:latin typeface="Gill Sans"/>
                <a:ea typeface="Gill Sans"/>
                <a:cs typeface="Gill Sans"/>
                <a:sym typeface="Gill Sans"/>
              </a:rPr>
              <a:t>Heet iedereen welkom en vertel hoe het programma eruit ziet.</a:t>
            </a:r>
            <a:endParaRPr b="0" i="0" sz="7200" u="none" cap="none" strike="noStrike">
              <a:solidFill>
                <a:schemeClr val="dk1"/>
              </a:solidFill>
              <a:latin typeface="Gill Sans"/>
              <a:ea typeface="Gill Sans"/>
              <a:cs typeface="Gill Sans"/>
              <a:sym typeface="Gill Sans"/>
            </a:endParaRPr>
          </a:p>
          <a:p>
            <a:pPr indent="-806989" lvl="0" marL="889000" marR="0" rtl="0" algn="l">
              <a:lnSpc>
                <a:spcPct val="120000"/>
              </a:lnSpc>
              <a:spcBef>
                <a:spcPts val="0"/>
              </a:spcBef>
              <a:spcAft>
                <a:spcPts val="0"/>
              </a:spcAft>
              <a:buClr>
                <a:schemeClr val="dk1"/>
              </a:buClr>
              <a:buSzPct val="119583"/>
              <a:buFont typeface="Gill Sans"/>
              <a:buChar char="•"/>
            </a:pPr>
            <a:r>
              <a:rPr b="0" i="0" lang="en-US" sz="7200" u="none" cap="none" strike="noStrike">
                <a:solidFill>
                  <a:schemeClr val="dk1"/>
                </a:solidFill>
                <a:latin typeface="Gill Sans"/>
                <a:ea typeface="Gill Sans"/>
                <a:cs typeface="Gill Sans"/>
                <a:sym typeface="Gill Sans"/>
              </a:rPr>
              <a:t>Laat het filmpje van de webinar zien</a:t>
            </a:r>
            <a:endParaRPr b="0" i="0" sz="7200" u="none" cap="none" strike="noStrike">
              <a:solidFill>
                <a:schemeClr val="dk1"/>
              </a:solidFill>
              <a:latin typeface="Gill Sans"/>
              <a:ea typeface="Gill Sans"/>
              <a:cs typeface="Gill Sans"/>
              <a:sym typeface="Gill Sans"/>
            </a:endParaRPr>
          </a:p>
          <a:p>
            <a:pPr indent="-806989" lvl="0" marL="889000" marR="0" rtl="0" algn="l">
              <a:lnSpc>
                <a:spcPct val="120000"/>
              </a:lnSpc>
              <a:spcBef>
                <a:spcPts val="0"/>
              </a:spcBef>
              <a:spcAft>
                <a:spcPts val="0"/>
              </a:spcAft>
              <a:buClr>
                <a:schemeClr val="dk1"/>
              </a:buClr>
              <a:buSzPct val="119583"/>
              <a:buFont typeface="Gill Sans"/>
              <a:buChar char="•"/>
            </a:pPr>
            <a:r>
              <a:rPr b="0" i="0" lang="en-US" sz="7200" u="none" cap="none" strike="noStrike">
                <a:solidFill>
                  <a:schemeClr val="dk1"/>
                </a:solidFill>
                <a:latin typeface="Gill Sans"/>
                <a:ea typeface="Gill Sans"/>
                <a:cs typeface="Gill Sans"/>
                <a:sym typeface="Gill Sans"/>
              </a:rPr>
              <a:t>Ga vervolgens met elkaar in gesprek over de vragen, bij voorkeur in kleine groepjes of online breakoutrooms. </a:t>
            </a:r>
            <a:endParaRPr b="0" i="0" sz="1400" u="none" cap="none" strike="noStrike">
              <a:solidFill>
                <a:schemeClr val="dk1"/>
              </a:solidFill>
              <a:latin typeface="Arial"/>
              <a:ea typeface="Arial"/>
              <a:cs typeface="Arial"/>
              <a:sym typeface="Arial"/>
            </a:endParaRPr>
          </a:p>
          <a:p>
            <a:pPr indent="-806989" lvl="0" marL="889000" marR="0" rtl="0" algn="l">
              <a:lnSpc>
                <a:spcPct val="120000"/>
              </a:lnSpc>
              <a:spcBef>
                <a:spcPts val="0"/>
              </a:spcBef>
              <a:spcAft>
                <a:spcPts val="0"/>
              </a:spcAft>
              <a:buClr>
                <a:schemeClr val="dk1"/>
              </a:buClr>
              <a:buSzPct val="123000"/>
              <a:buFont typeface="Gill Sans"/>
              <a:buChar char="•"/>
            </a:pPr>
            <a:r>
              <a:rPr b="0" i="0" lang="en-US" sz="7000" u="none" cap="none" strike="noStrike">
                <a:solidFill>
                  <a:schemeClr val="dk1"/>
                </a:solidFill>
                <a:latin typeface="Gill Sans"/>
                <a:ea typeface="Gill Sans"/>
                <a:cs typeface="Gill Sans"/>
                <a:sym typeface="Gill Sans"/>
              </a:rPr>
              <a:t>Kom nog even terug en laat ieder groepje kort iets delen over het gesprek.</a:t>
            </a:r>
            <a:endParaRPr b="0" i="0" sz="1400" u="none" cap="none" strike="noStrike">
              <a:solidFill>
                <a:schemeClr val="dk1"/>
              </a:solidFill>
              <a:latin typeface="Arial"/>
              <a:ea typeface="Arial"/>
              <a:cs typeface="Arial"/>
              <a:sym typeface="Arial"/>
            </a:endParaRPr>
          </a:p>
        </p:txBody>
      </p:sp>
      <p:sp>
        <p:nvSpPr>
          <p:cNvPr id="95" name="Google Shape;95;p3"/>
          <p:cNvSpPr/>
          <p:nvPr/>
        </p:nvSpPr>
        <p:spPr>
          <a:xfrm>
            <a:off x="-3041900" y="-109725"/>
            <a:ext cx="29315700" cy="3120900"/>
          </a:xfrm>
          <a:prstGeom prst="rect">
            <a:avLst/>
          </a:prstGeom>
          <a:solidFill>
            <a:srgbClr val="43754B"/>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Helvetica Neue"/>
              <a:ea typeface="Helvetica Neue"/>
              <a:cs typeface="Helvetica Neue"/>
              <a:sym typeface="Helvetica Neue"/>
            </a:endParaRPr>
          </a:p>
        </p:txBody>
      </p:sp>
      <p:pic>
        <p:nvPicPr>
          <p:cNvPr id="96" name="Google Shape;96;p3"/>
          <p:cNvPicPr preferRelativeResize="0"/>
          <p:nvPr/>
        </p:nvPicPr>
        <p:blipFill>
          <a:blip r:embed="rId3">
            <a:alphaModFix/>
          </a:blip>
          <a:stretch>
            <a:fillRect/>
          </a:stretch>
        </p:blipFill>
        <p:spPr>
          <a:xfrm>
            <a:off x="883699" y="298588"/>
            <a:ext cx="2304275" cy="23042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g24511cb6031_0_0"/>
          <p:cNvSpPr txBox="1"/>
          <p:nvPr>
            <p:ph type="title"/>
          </p:nvPr>
        </p:nvSpPr>
        <p:spPr>
          <a:xfrm>
            <a:off x="1112350" y="3901450"/>
            <a:ext cx="20610000" cy="1703700"/>
          </a:xfrm>
          <a:prstGeom prst="rect">
            <a:avLst/>
          </a:prstGeom>
          <a:noFill/>
          <a:ln>
            <a:noFill/>
          </a:ln>
        </p:spPr>
        <p:txBody>
          <a:bodyPr anchorCtr="0" anchor="t" bIns="50800" lIns="50800" spcFirstLastPara="1" rIns="50800" wrap="square" tIns="50800">
            <a:normAutofit fontScale="90000"/>
          </a:bodyPr>
          <a:lstStyle/>
          <a:p>
            <a:pPr indent="0" lvl="0" marL="0" marR="0" rtl="0" algn="l">
              <a:lnSpc>
                <a:spcPct val="80000"/>
              </a:lnSpc>
              <a:spcBef>
                <a:spcPts val="0"/>
              </a:spcBef>
              <a:spcAft>
                <a:spcPts val="0"/>
              </a:spcAft>
              <a:buClr>
                <a:srgbClr val="4AB426"/>
              </a:buClr>
              <a:buSzPct val="115789"/>
              <a:buFont typeface="Gill Sans"/>
              <a:buNone/>
            </a:pPr>
            <a:r>
              <a:rPr lang="en-US" sz="6650">
                <a:solidFill>
                  <a:srgbClr val="43754B"/>
                </a:solidFill>
                <a:latin typeface="Gill Sans"/>
                <a:ea typeface="Gill Sans"/>
                <a:cs typeface="Gill Sans"/>
                <a:sym typeface="Gill Sans"/>
              </a:rPr>
              <a:t>Thema: Alle kerkvergroeners verzamelen…!</a:t>
            </a:r>
            <a:endParaRPr sz="6650">
              <a:solidFill>
                <a:srgbClr val="43754B"/>
              </a:solidFill>
              <a:latin typeface="Gill Sans"/>
              <a:ea typeface="Gill Sans"/>
              <a:cs typeface="Gill Sans"/>
              <a:sym typeface="Gill Sans"/>
            </a:endParaRPr>
          </a:p>
          <a:p>
            <a:pPr indent="0" lvl="0" marL="0" marR="0" rtl="0" algn="l">
              <a:lnSpc>
                <a:spcPct val="80000"/>
              </a:lnSpc>
              <a:spcBef>
                <a:spcPts val="0"/>
              </a:spcBef>
              <a:spcAft>
                <a:spcPts val="0"/>
              </a:spcAft>
              <a:buClr>
                <a:srgbClr val="4AB426"/>
              </a:buClr>
              <a:buSzPct val="349998"/>
              <a:buFont typeface="Gill Sans"/>
              <a:buNone/>
            </a:pPr>
            <a:r>
              <a:t/>
            </a:r>
            <a:endParaRPr sz="2200">
              <a:solidFill>
                <a:srgbClr val="43754B"/>
              </a:solidFill>
              <a:latin typeface="Gill Sans"/>
              <a:ea typeface="Gill Sans"/>
              <a:cs typeface="Gill Sans"/>
              <a:sym typeface="Gill Sans"/>
            </a:endParaRPr>
          </a:p>
          <a:p>
            <a:pPr indent="0" lvl="0" marL="0" marR="0" rtl="0" algn="l">
              <a:lnSpc>
                <a:spcPct val="80000"/>
              </a:lnSpc>
              <a:spcBef>
                <a:spcPts val="0"/>
              </a:spcBef>
              <a:spcAft>
                <a:spcPts val="0"/>
              </a:spcAft>
              <a:buClr>
                <a:srgbClr val="4AB426"/>
              </a:buClr>
              <a:buSzPct val="218611"/>
              <a:buFont typeface="Gill Sans"/>
              <a:buNone/>
            </a:pPr>
            <a:r>
              <a:rPr lang="en-US" sz="3522">
                <a:solidFill>
                  <a:srgbClr val="43754B"/>
                </a:solidFill>
                <a:latin typeface="Gill Sans"/>
                <a:ea typeface="Gill Sans"/>
                <a:cs typeface="Gill Sans"/>
                <a:sym typeface="Gill Sans"/>
              </a:rPr>
              <a:t>Door </a:t>
            </a:r>
            <a:r>
              <a:rPr lang="en-US" sz="3522">
                <a:solidFill>
                  <a:srgbClr val="43754B"/>
                </a:solidFill>
                <a:latin typeface="Gill Sans"/>
                <a:ea typeface="Gill Sans"/>
                <a:cs typeface="Gill Sans"/>
                <a:sym typeface="Gill Sans"/>
              </a:rPr>
              <a:t>Sandra Ball &amp; Job van Assem</a:t>
            </a:r>
            <a:endParaRPr sz="3522">
              <a:solidFill>
                <a:srgbClr val="43754B"/>
              </a:solidFill>
              <a:latin typeface="Gill Sans"/>
              <a:ea typeface="Gill Sans"/>
              <a:cs typeface="Gill Sans"/>
              <a:sym typeface="Gill Sans"/>
            </a:endParaRPr>
          </a:p>
          <a:p>
            <a:pPr indent="0" lvl="0" marL="0" marR="0" rtl="0" algn="l">
              <a:lnSpc>
                <a:spcPct val="80000"/>
              </a:lnSpc>
              <a:spcBef>
                <a:spcPts val="0"/>
              </a:spcBef>
              <a:spcAft>
                <a:spcPts val="0"/>
              </a:spcAft>
              <a:buClr>
                <a:srgbClr val="4AB426"/>
              </a:buClr>
              <a:buSzPct val="128333"/>
              <a:buFont typeface="Gill Sans"/>
              <a:buNone/>
            </a:pPr>
            <a:r>
              <a:t/>
            </a:r>
            <a:endParaRPr sz="6000">
              <a:solidFill>
                <a:srgbClr val="43754B"/>
              </a:solidFill>
              <a:latin typeface="Gill Sans"/>
              <a:ea typeface="Gill Sans"/>
              <a:cs typeface="Gill Sans"/>
              <a:sym typeface="Gill Sans"/>
            </a:endParaRPr>
          </a:p>
        </p:txBody>
      </p:sp>
      <p:sp>
        <p:nvSpPr>
          <p:cNvPr id="102" name="Google Shape;102;g24511cb6031_0_0"/>
          <p:cNvSpPr txBox="1"/>
          <p:nvPr/>
        </p:nvSpPr>
        <p:spPr>
          <a:xfrm>
            <a:off x="1112350" y="6089900"/>
            <a:ext cx="22241400" cy="6431400"/>
          </a:xfrm>
          <a:prstGeom prst="rect">
            <a:avLst/>
          </a:prstGeom>
          <a:noFill/>
          <a:ln>
            <a:noFill/>
          </a:ln>
        </p:spPr>
        <p:txBody>
          <a:bodyPr anchorCtr="0" anchor="t" bIns="50800" lIns="50800" spcFirstLastPara="1" rIns="50800" wrap="square" tIns="50800">
            <a:noAutofit/>
          </a:bodyPr>
          <a:lstStyle/>
          <a:p>
            <a:pPr indent="0" lvl="0" marL="0" marR="0" rtl="0" algn="l">
              <a:lnSpc>
                <a:spcPct val="115000"/>
              </a:lnSpc>
              <a:spcBef>
                <a:spcPts val="1000"/>
              </a:spcBef>
              <a:spcAft>
                <a:spcPts val="0"/>
              </a:spcAft>
              <a:buClr>
                <a:srgbClr val="000000"/>
              </a:buClr>
              <a:buSzPts val="3500"/>
              <a:buFont typeface="Arial"/>
              <a:buNone/>
            </a:pPr>
            <a:r>
              <a:rPr i="0" lang="en-US" sz="3900" u="none" cap="none" strike="noStrike">
                <a:solidFill>
                  <a:schemeClr val="dk1"/>
                </a:solidFill>
                <a:highlight>
                  <a:schemeClr val="lt1"/>
                </a:highlight>
              </a:rPr>
              <a:t>1.	</a:t>
            </a:r>
            <a:r>
              <a:rPr lang="en-US" sz="3900">
                <a:solidFill>
                  <a:schemeClr val="dk1"/>
                </a:solidFill>
                <a:highlight>
                  <a:schemeClr val="lt1"/>
                </a:highlight>
                <a:latin typeface="Gill Sans"/>
                <a:ea typeface="Gill Sans"/>
                <a:cs typeface="Gill Sans"/>
                <a:sym typeface="Gill Sans"/>
              </a:rPr>
              <a:t>	</a:t>
            </a:r>
            <a:r>
              <a:rPr i="0" lang="en-US" sz="3900" u="none" cap="none" strike="noStrike">
                <a:solidFill>
                  <a:schemeClr val="dk1"/>
                </a:solidFill>
                <a:highlight>
                  <a:schemeClr val="lt1"/>
                </a:highlight>
              </a:rPr>
              <a:t>Welke vorm van leiderschap zie je in jouw eigen groep/ kerk? Is je groep open voor anderen? </a:t>
            </a:r>
            <a:endParaRPr i="0" sz="3900" u="none" cap="none" strike="noStrike">
              <a:solidFill>
                <a:schemeClr val="dk1"/>
              </a:solidFill>
              <a:highlight>
                <a:schemeClr val="lt1"/>
              </a:highlight>
            </a:endParaRPr>
          </a:p>
          <a:p>
            <a:pPr indent="0" lvl="0" marL="914400" marR="0" rtl="0" algn="l">
              <a:lnSpc>
                <a:spcPct val="115000"/>
              </a:lnSpc>
              <a:spcBef>
                <a:spcPts val="1000"/>
              </a:spcBef>
              <a:spcAft>
                <a:spcPts val="0"/>
              </a:spcAft>
              <a:buNone/>
            </a:pPr>
            <a:r>
              <a:rPr i="0" lang="en-US" sz="3900" u="none" cap="none" strike="noStrike">
                <a:solidFill>
                  <a:schemeClr val="dk1"/>
                </a:solidFill>
                <a:highlight>
                  <a:schemeClr val="lt1"/>
                </a:highlight>
              </a:rPr>
              <a:t>Zo ja: hoe komt dat? Zo nee: hoe komt dat? </a:t>
            </a:r>
            <a:endParaRPr i="0" sz="3900" u="none" cap="none" strike="noStrike">
              <a:solidFill>
                <a:schemeClr val="dk1"/>
              </a:solidFill>
              <a:highlight>
                <a:schemeClr val="lt1"/>
              </a:highlight>
            </a:endParaRPr>
          </a:p>
          <a:p>
            <a:pPr indent="0" lvl="0" marL="0" marR="0" rtl="0" algn="l">
              <a:lnSpc>
                <a:spcPct val="115000"/>
              </a:lnSpc>
              <a:spcBef>
                <a:spcPts val="1000"/>
              </a:spcBef>
              <a:spcAft>
                <a:spcPts val="0"/>
              </a:spcAft>
              <a:buClr>
                <a:srgbClr val="000000"/>
              </a:buClr>
              <a:buSzPts val="3500"/>
              <a:buFont typeface="Arial"/>
              <a:buNone/>
            </a:pPr>
            <a:r>
              <a:rPr i="0" lang="en-US" sz="3900" u="none" cap="none" strike="noStrike">
                <a:solidFill>
                  <a:schemeClr val="dk1"/>
                </a:solidFill>
                <a:highlight>
                  <a:schemeClr val="lt1"/>
                </a:highlight>
              </a:rPr>
              <a:t>2.		Maak een ladder van betrokkenheid voor de taken in jouw situatie.</a:t>
            </a:r>
            <a:endParaRPr i="0" sz="3900" u="none" cap="none" strike="noStrike">
              <a:solidFill>
                <a:schemeClr val="dk1"/>
              </a:solidFill>
              <a:highlight>
                <a:schemeClr val="lt1"/>
              </a:highlight>
            </a:endParaRPr>
          </a:p>
          <a:p>
            <a:pPr indent="0" lvl="0" marL="0" marR="0" rtl="0" algn="l">
              <a:lnSpc>
                <a:spcPct val="115000"/>
              </a:lnSpc>
              <a:spcBef>
                <a:spcPts val="1000"/>
              </a:spcBef>
              <a:spcAft>
                <a:spcPts val="0"/>
              </a:spcAft>
              <a:buClr>
                <a:srgbClr val="000000"/>
              </a:buClr>
              <a:buSzPts val="3500"/>
              <a:buFont typeface="Arial"/>
              <a:buNone/>
            </a:pPr>
            <a:r>
              <a:rPr i="0" lang="en-US" sz="3900" u="none" cap="none" strike="noStrike">
                <a:solidFill>
                  <a:schemeClr val="dk1"/>
                </a:solidFill>
                <a:highlight>
                  <a:schemeClr val="lt1"/>
                </a:highlight>
              </a:rPr>
              <a:t>3.		Oefen een één op één gesprek met een groepsgenoot. Deel daarna je ervaring met elkaar. </a:t>
            </a:r>
            <a:endParaRPr i="0" sz="3900" u="none" cap="none" strike="noStrike">
              <a:solidFill>
                <a:schemeClr val="dk1"/>
              </a:solidFill>
              <a:highlight>
                <a:schemeClr val="lt1"/>
              </a:highlight>
            </a:endParaRPr>
          </a:p>
          <a:p>
            <a:pPr indent="0" lvl="0" marL="0" marR="0" rtl="0" algn="l">
              <a:lnSpc>
                <a:spcPct val="115000"/>
              </a:lnSpc>
              <a:spcBef>
                <a:spcPts val="1000"/>
              </a:spcBef>
              <a:spcAft>
                <a:spcPts val="0"/>
              </a:spcAft>
              <a:buClr>
                <a:srgbClr val="000000"/>
              </a:buClr>
              <a:buSzPts val="3500"/>
              <a:buFont typeface="Arial"/>
              <a:buNone/>
            </a:pPr>
            <a:r>
              <a:rPr i="0" lang="en-US" sz="3900" u="none" cap="none" strike="noStrike">
                <a:solidFill>
                  <a:schemeClr val="dk1"/>
                </a:solidFill>
                <a:highlight>
                  <a:schemeClr val="lt1"/>
                </a:highlight>
              </a:rPr>
              <a:t>4.    </a:t>
            </a:r>
            <a:r>
              <a:rPr i="0" lang="en-US" sz="3900" u="none" cap="none" strike="noStrike">
                <a:solidFill>
                  <a:schemeClr val="dk1"/>
                </a:solidFill>
              </a:rPr>
              <a:t>Wat wil je meenemen naar je Groene Kerk werkgroep? Hoe ga je één op één gesprekken </a:t>
            </a:r>
            <a:endParaRPr i="0" sz="3900" u="none" cap="none" strike="noStrike">
              <a:solidFill>
                <a:schemeClr val="dk1"/>
              </a:solidFill>
            </a:endParaRPr>
          </a:p>
          <a:p>
            <a:pPr indent="457200" lvl="0" marL="457200" marR="0" rtl="0" algn="l">
              <a:lnSpc>
                <a:spcPct val="115000"/>
              </a:lnSpc>
              <a:spcBef>
                <a:spcPts val="0"/>
              </a:spcBef>
              <a:spcAft>
                <a:spcPts val="0"/>
              </a:spcAft>
              <a:buClr>
                <a:srgbClr val="000000"/>
              </a:buClr>
              <a:buSzPts val="3500"/>
              <a:buFont typeface="Arial"/>
              <a:buNone/>
            </a:pPr>
            <a:r>
              <a:rPr i="0" lang="en-US" sz="3900" u="none" cap="none" strike="noStrike">
                <a:solidFill>
                  <a:schemeClr val="dk1"/>
                </a:solidFill>
              </a:rPr>
              <a:t>voeren of naar je taken meenemen. Heb het erover en schrijf minimaal </a:t>
            </a:r>
            <a:r>
              <a:rPr lang="en-US" sz="3900">
                <a:solidFill>
                  <a:schemeClr val="dk1"/>
                </a:solidFill>
              </a:rPr>
              <a:t>1</a:t>
            </a:r>
            <a:r>
              <a:rPr i="0" lang="en-US" sz="3900" u="none" cap="none" strike="noStrike">
                <a:solidFill>
                  <a:schemeClr val="dk1"/>
                </a:solidFill>
              </a:rPr>
              <a:t> voornemen op. </a:t>
            </a:r>
            <a:endParaRPr b="1" sz="3900">
              <a:solidFill>
                <a:schemeClr val="dk1"/>
              </a:solidFill>
            </a:endParaRPr>
          </a:p>
          <a:p>
            <a:pPr indent="0" lvl="0" marL="0" marR="0" rtl="0" algn="l">
              <a:lnSpc>
                <a:spcPct val="115000"/>
              </a:lnSpc>
              <a:spcBef>
                <a:spcPts val="0"/>
              </a:spcBef>
              <a:spcAft>
                <a:spcPts val="0"/>
              </a:spcAft>
              <a:buClr>
                <a:srgbClr val="000000"/>
              </a:buClr>
              <a:buSzPts val="3500"/>
              <a:buFont typeface="Arial"/>
              <a:buNone/>
            </a:pPr>
            <a:r>
              <a:t/>
            </a:r>
            <a:endParaRPr b="1" sz="3900">
              <a:solidFill>
                <a:schemeClr val="dk1"/>
              </a:solidFill>
            </a:endParaRPr>
          </a:p>
          <a:p>
            <a:pPr indent="0" lvl="0" marL="0" marR="0" rtl="0" algn="l">
              <a:lnSpc>
                <a:spcPct val="115000"/>
              </a:lnSpc>
              <a:spcBef>
                <a:spcPts val="0"/>
              </a:spcBef>
              <a:spcAft>
                <a:spcPts val="0"/>
              </a:spcAft>
              <a:buClr>
                <a:srgbClr val="000000"/>
              </a:buClr>
              <a:buSzPts val="3500"/>
              <a:buFont typeface="Arial"/>
              <a:buNone/>
            </a:pPr>
            <a:r>
              <a:t/>
            </a:r>
            <a:endParaRPr b="1" sz="3900">
              <a:solidFill>
                <a:schemeClr val="dk1"/>
              </a:solidFill>
            </a:endParaRPr>
          </a:p>
          <a:p>
            <a:pPr indent="0" lvl="0" marL="0" marR="0" rtl="0" algn="l">
              <a:lnSpc>
                <a:spcPct val="115000"/>
              </a:lnSpc>
              <a:spcBef>
                <a:spcPts val="0"/>
              </a:spcBef>
              <a:spcAft>
                <a:spcPts val="0"/>
              </a:spcAft>
              <a:buClr>
                <a:srgbClr val="000000"/>
              </a:buClr>
              <a:buSzPts val="3500"/>
              <a:buFont typeface="Arial"/>
              <a:buNone/>
            </a:pPr>
            <a:r>
              <a:rPr b="1" lang="en-US" sz="3900">
                <a:solidFill>
                  <a:schemeClr val="dk1"/>
                </a:solidFill>
              </a:rPr>
              <a:t>Webinar gehouden in november 2023 </a:t>
            </a:r>
            <a:endParaRPr i="0" sz="3900" u="none" cap="none" strike="noStrike">
              <a:solidFill>
                <a:schemeClr val="dk1"/>
              </a:solidFill>
              <a:highlight>
                <a:schemeClr val="lt1"/>
              </a:highlight>
            </a:endParaRPr>
          </a:p>
        </p:txBody>
      </p:sp>
      <p:sp>
        <p:nvSpPr>
          <p:cNvPr id="103" name="Google Shape;103;g24511cb6031_0_0"/>
          <p:cNvSpPr txBox="1"/>
          <p:nvPr/>
        </p:nvSpPr>
        <p:spPr>
          <a:xfrm>
            <a:off x="10404600" y="7657625"/>
            <a:ext cx="6077100" cy="7233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3500"/>
              <a:buFont typeface="Arial"/>
              <a:buNone/>
            </a:pPr>
            <a:r>
              <a:t/>
            </a:r>
            <a:endParaRPr b="0" i="0" sz="3500" u="none" cap="none" strike="noStrike">
              <a:solidFill>
                <a:srgbClr val="389420"/>
              </a:solidFill>
              <a:latin typeface="Gill Sans"/>
              <a:ea typeface="Gill Sans"/>
              <a:cs typeface="Gill Sans"/>
              <a:sym typeface="Gill Sans"/>
            </a:endParaRPr>
          </a:p>
        </p:txBody>
      </p:sp>
      <p:sp>
        <p:nvSpPr>
          <p:cNvPr id="104" name="Google Shape;104;g24511cb6031_0_0"/>
          <p:cNvSpPr/>
          <p:nvPr/>
        </p:nvSpPr>
        <p:spPr>
          <a:xfrm>
            <a:off x="-3041900" y="-109725"/>
            <a:ext cx="29315700" cy="3120900"/>
          </a:xfrm>
          <a:prstGeom prst="rect">
            <a:avLst/>
          </a:prstGeom>
          <a:solidFill>
            <a:srgbClr val="43754B"/>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Helvetica Neue"/>
              <a:ea typeface="Helvetica Neue"/>
              <a:cs typeface="Helvetica Neue"/>
              <a:sym typeface="Helvetica Neue"/>
            </a:endParaRPr>
          </a:p>
        </p:txBody>
      </p:sp>
      <p:pic>
        <p:nvPicPr>
          <p:cNvPr id="105" name="Google Shape;105;g24511cb6031_0_0"/>
          <p:cNvPicPr preferRelativeResize="0"/>
          <p:nvPr/>
        </p:nvPicPr>
        <p:blipFill>
          <a:blip r:embed="rId3">
            <a:alphaModFix/>
          </a:blip>
          <a:stretch>
            <a:fillRect/>
          </a:stretch>
        </p:blipFill>
        <p:spPr>
          <a:xfrm>
            <a:off x="883699" y="298588"/>
            <a:ext cx="2304275" cy="23042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g2048dcf51cc_0_7"/>
          <p:cNvSpPr txBox="1"/>
          <p:nvPr/>
        </p:nvSpPr>
        <p:spPr>
          <a:xfrm>
            <a:off x="1085550" y="4261600"/>
            <a:ext cx="22212900" cy="8204700"/>
          </a:xfrm>
          <a:prstGeom prst="rect">
            <a:avLst/>
          </a:prstGeom>
          <a:noFill/>
          <a:ln>
            <a:noFill/>
          </a:ln>
        </p:spPr>
        <p:txBody>
          <a:bodyPr anchorCtr="0" anchor="t" bIns="50800" lIns="50800" spcFirstLastPara="1" rIns="50800" wrap="square" tIns="50800">
            <a:noAutofit/>
          </a:bodyPr>
          <a:lstStyle/>
          <a:p>
            <a:pPr indent="0" lvl="0" marL="0" marR="0" rtl="0" algn="ctr">
              <a:lnSpc>
                <a:spcPct val="100000"/>
              </a:lnSpc>
              <a:spcBef>
                <a:spcPts val="0"/>
              </a:spcBef>
              <a:spcAft>
                <a:spcPts val="0"/>
              </a:spcAft>
              <a:buClr>
                <a:srgbClr val="000000"/>
              </a:buClr>
              <a:buSzPts val="6000"/>
              <a:buFont typeface="Arial"/>
              <a:buNone/>
            </a:pPr>
            <a:r>
              <a:rPr b="0" i="0" lang="en-US" sz="6000" u="none" cap="none" strike="noStrike">
                <a:solidFill>
                  <a:schemeClr val="dk1"/>
                </a:solidFill>
                <a:latin typeface="Gill Sans"/>
                <a:ea typeface="Gill Sans"/>
                <a:cs typeface="Gill Sans"/>
                <a:sym typeface="Gill Sans"/>
              </a:rPr>
              <a:t> </a:t>
            </a:r>
            <a:r>
              <a:rPr b="0" i="1" lang="en-US" sz="6000" u="none" cap="none" strike="noStrike">
                <a:solidFill>
                  <a:schemeClr val="dk1"/>
                </a:solidFill>
                <a:latin typeface="Gill Sans"/>
                <a:ea typeface="Gill Sans"/>
                <a:cs typeface="Gill Sans"/>
                <a:sym typeface="Gill Sans"/>
              </a:rPr>
              <a:t>“De hoop is een deugd, een innerlijke houding die het fundamentele vertrouwen uitdrukt waarmee een mens of een gemeenschap de toekomst benadert. Hoop kun je oefenen. Hoop put niet uit een eigen bron. Het is gebaseerd op een visioen van gerechtigheid, vrede en heelheid van de schepping.</a:t>
            </a:r>
            <a:endParaRPr b="0" i="1" sz="6000" u="none" cap="none" strike="noStrike">
              <a:solidFill>
                <a:schemeClr val="dk1"/>
              </a:solidFill>
              <a:latin typeface="Gill Sans"/>
              <a:ea typeface="Gill Sans"/>
              <a:cs typeface="Gill Sans"/>
              <a:sym typeface="Gill Sans"/>
            </a:endParaRPr>
          </a:p>
          <a:p>
            <a:pPr indent="0" lvl="0" marL="0" marR="0" rtl="0" algn="ctr">
              <a:lnSpc>
                <a:spcPct val="100000"/>
              </a:lnSpc>
              <a:spcBef>
                <a:spcPts val="0"/>
              </a:spcBef>
              <a:spcAft>
                <a:spcPts val="0"/>
              </a:spcAft>
              <a:buClr>
                <a:srgbClr val="000000"/>
              </a:buClr>
              <a:buSzPts val="6000"/>
              <a:buFont typeface="Arial"/>
              <a:buNone/>
            </a:pPr>
            <a:r>
              <a:rPr b="0" i="1" lang="en-US" sz="6000" u="none" cap="none" strike="noStrike">
                <a:solidFill>
                  <a:schemeClr val="dk1"/>
                </a:solidFill>
                <a:latin typeface="Gill Sans"/>
                <a:ea typeface="Gill Sans"/>
                <a:cs typeface="Gill Sans"/>
                <a:sym typeface="Gill Sans"/>
              </a:rPr>
              <a:t>Ons grote gevaar is onverschilligheid en wanhoop. Dat moeten we zien te overstijgen met behulp van barmhartigheid en hoop. “Heer God, help ons om te oefenen in hoop en barmhartigheid”</a:t>
            </a:r>
            <a:endParaRPr b="0" i="1" sz="6000" u="none" cap="none" strike="noStrike">
              <a:solidFill>
                <a:schemeClr val="dk1"/>
              </a:solidFill>
              <a:latin typeface="Gill Sans"/>
              <a:ea typeface="Gill Sans"/>
              <a:cs typeface="Gill Sans"/>
              <a:sym typeface="Gill Sans"/>
            </a:endParaRPr>
          </a:p>
          <a:p>
            <a:pPr indent="0" lvl="0" marL="0" marR="0" rtl="0" algn="ctr">
              <a:lnSpc>
                <a:spcPct val="100000"/>
              </a:lnSpc>
              <a:spcBef>
                <a:spcPts val="0"/>
              </a:spcBef>
              <a:spcAft>
                <a:spcPts val="0"/>
              </a:spcAft>
              <a:buClr>
                <a:srgbClr val="000000"/>
              </a:buClr>
              <a:buSzPts val="6000"/>
              <a:buFont typeface="Arial"/>
              <a:buNone/>
            </a:pPr>
            <a:r>
              <a:t/>
            </a:r>
            <a:endParaRPr sz="2500">
              <a:solidFill>
                <a:schemeClr val="dk1"/>
              </a:solidFill>
              <a:latin typeface="Gill Sans"/>
              <a:ea typeface="Gill Sans"/>
              <a:cs typeface="Gill Sans"/>
              <a:sym typeface="Gill Sans"/>
            </a:endParaRPr>
          </a:p>
          <a:p>
            <a:pPr indent="0" lvl="0" marL="0" marR="0" rtl="0" algn="ctr">
              <a:lnSpc>
                <a:spcPct val="100000"/>
              </a:lnSpc>
              <a:spcBef>
                <a:spcPts val="0"/>
              </a:spcBef>
              <a:spcAft>
                <a:spcPts val="0"/>
              </a:spcAft>
              <a:buClr>
                <a:srgbClr val="000000"/>
              </a:buClr>
              <a:buSzPts val="6000"/>
              <a:buFont typeface="Arial"/>
              <a:buNone/>
            </a:pPr>
            <a:r>
              <a:rPr lang="en-US" sz="5500">
                <a:solidFill>
                  <a:schemeClr val="dk1"/>
                </a:solidFill>
                <a:latin typeface="Gill Sans"/>
                <a:ea typeface="Gill Sans"/>
                <a:cs typeface="Gill Sans"/>
                <a:sym typeface="Gill Sans"/>
              </a:rPr>
              <a:t>Msgr de Korte</a:t>
            </a:r>
            <a:endParaRPr sz="5500">
              <a:solidFill>
                <a:schemeClr val="dk1"/>
              </a:solidFill>
              <a:latin typeface="Gill Sans"/>
              <a:ea typeface="Gill Sans"/>
              <a:cs typeface="Gill Sans"/>
              <a:sym typeface="Gill Sans"/>
            </a:endParaRPr>
          </a:p>
        </p:txBody>
      </p:sp>
      <p:sp>
        <p:nvSpPr>
          <p:cNvPr id="111" name="Google Shape;111;g2048dcf51cc_0_7"/>
          <p:cNvSpPr/>
          <p:nvPr/>
        </p:nvSpPr>
        <p:spPr>
          <a:xfrm>
            <a:off x="-3041900" y="-109725"/>
            <a:ext cx="29315700" cy="3120900"/>
          </a:xfrm>
          <a:prstGeom prst="rect">
            <a:avLst/>
          </a:prstGeom>
          <a:solidFill>
            <a:srgbClr val="43754B"/>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Helvetica Neue"/>
              <a:ea typeface="Helvetica Neue"/>
              <a:cs typeface="Helvetica Neue"/>
              <a:sym typeface="Helvetica Neue"/>
            </a:endParaRPr>
          </a:p>
        </p:txBody>
      </p:sp>
      <p:pic>
        <p:nvPicPr>
          <p:cNvPr id="112" name="Google Shape;112;g2048dcf51cc_0_7"/>
          <p:cNvPicPr preferRelativeResize="0"/>
          <p:nvPr/>
        </p:nvPicPr>
        <p:blipFill>
          <a:blip r:embed="rId3">
            <a:alphaModFix/>
          </a:blip>
          <a:stretch>
            <a:fillRect/>
          </a:stretch>
        </p:blipFill>
        <p:spPr>
          <a:xfrm>
            <a:off x="883699" y="298588"/>
            <a:ext cx="2304275" cy="23042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pic>
        <p:nvPicPr>
          <p:cNvPr descr="Afbeelding" id="117" name="Google Shape;117;p8"/>
          <p:cNvPicPr preferRelativeResize="0"/>
          <p:nvPr/>
        </p:nvPicPr>
        <p:blipFill rotWithShape="1">
          <a:blip r:embed="rId3">
            <a:alphaModFix/>
          </a:blip>
          <a:srcRect b="0" l="0" r="0" t="0"/>
          <a:stretch/>
        </p:blipFill>
        <p:spPr>
          <a:xfrm>
            <a:off x="-181571" y="-1304639"/>
            <a:ext cx="24747142" cy="16325278"/>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21_BasicWhite">
  <a:themeElements>
    <a:clrScheme name="21_BasicWhite">
      <a:dk1>
        <a:srgbClr val="5E5E5E"/>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